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4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3805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TREÂN CHOÁN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ÑOÀI CAO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ñoài hoang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xô xaùc,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khoå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ai. </a:t>
            </a:r>
          </a:p>
        </p:txBody>
      </p:sp>
    </p:spTree>
    <p:extLst>
      <p:ext uri="{BB962C8B-B14F-4D97-AF65-F5344CB8AC3E}">
        <p14:creationId xmlns:p14="http://schemas.microsoft.com/office/powerpoint/2010/main" val="20490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hoàn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naùt, saàu thöông ñaéng cay.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193150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Hoâng traøn 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khoå ñau.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40713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xuoáng traàn mang hình cöùu chuoäc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33762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oâi! Vì ai thaân Chuùa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hình, töø 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cao sang Ngaøi xuoáng oâ traàn.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39451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hình! Thaân Ngaøi treo treân nuùi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ngöôøi 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roõ ñöôøng ñi.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11724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oâi! Moïi buoàn thöông Chuùa cam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ñôøi toâi ñoåi 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traàn.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23676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traàn theá 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daøi taêm toái coøn ñaâu.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39000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daàn lan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nuùi,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kia.</a:t>
            </a:r>
          </a:p>
        </p:txBody>
      </p:sp>
    </p:spTree>
    <p:extLst>
      <p:ext uri="{BB962C8B-B14F-4D97-AF65-F5344CB8AC3E}">
        <p14:creationId xmlns:p14="http://schemas.microsoft.com/office/powerpoint/2010/main" val="199760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 ñoà 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thaáy, moät mình cheát thöông.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275642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nhuoäm hoàng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baùu,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khoå ñau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34712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Thaùnh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 xuoáng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12709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oâi! Vì ai thaân Chuùa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hình, töø 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cao sang Ngaøi xuoáng oâ traàn.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24135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hình! Thaân Ngaøi treo treân nuùi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ngöôøi 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roõ ñöôøng ñi.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389879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oâi! Moïi buoàn thöông Chuùa cam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ñôøi toâi ñoåi 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traàn.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79405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traàn theá 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daøi taêm toái coøn ñaâu.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586 – TREÂN CHOÁN ÑOÀI CAO</a:t>
            </a:r>
          </a:p>
        </p:txBody>
      </p:sp>
    </p:spTree>
    <p:extLst>
      <p:ext uri="{BB962C8B-B14F-4D97-AF65-F5344CB8AC3E}">
        <p14:creationId xmlns:p14="http://schemas.microsoft.com/office/powerpoint/2010/main" val="13595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2012-02-16T02:42:41Z</dcterms:created>
  <dcterms:modified xsi:type="dcterms:W3CDTF">2012-09-17T12:59:06Z</dcterms:modified>
</cp:coreProperties>
</file>