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CHEÁT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toäi ôû trong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bieát chaéc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7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suoái huyeát tuoân traøn taåy thanh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choã ñoùng ñinh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30305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Bôûi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ôû thaäp hình kia, Chuùa cheát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152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neân baây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hieán thaân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Chuùa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30414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toâi thaáy moät ngöôøi nôi thaäp töï,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huyeát thoáng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ñoâi maét moûi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moøn ngoù chaêm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luùc aáy ñöùng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12236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Bôûi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ôû thaäp hình kia, Chuùa cheát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12337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neân baây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hieán thaân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Chuùa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40968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hôi thôû cuoái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chaúng theå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thaáy caûnh tröôùc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toâi Chuùa mang,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treo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phaùn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nghieäm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11236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Bôûi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ôû thaäp hình kia, Chuùa cheát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ñôùn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31130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neân baây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hieán thaân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Chuùa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ñaøo.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587 – CHUÙA CHEÁT VÌ TOÂI</a:t>
            </a:r>
          </a:p>
        </p:txBody>
      </p:sp>
    </p:spTree>
    <p:extLst>
      <p:ext uri="{BB962C8B-B14F-4D97-AF65-F5344CB8AC3E}">
        <p14:creationId xmlns:p14="http://schemas.microsoft.com/office/powerpoint/2010/main" val="24506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2012-02-16T02:50:24Z</dcterms:created>
  <dcterms:modified xsi:type="dcterms:W3CDTF">2012-09-17T12:59:36Z</dcterms:modified>
</cp:coreProperties>
</file>