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1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NAØY ANH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THAÁY KHOÂNG 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anh coù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ñoài 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treo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bia laø Vua.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cho lính canh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laø teân cöôùp,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khoâng tieáng than, khaån xin cuøng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20320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Cha Thaùnh oâi!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Chuùa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thöù ngöôøi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gieát con treân ñoài.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11948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khoâng bieát chi,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Cha thöôïng thieân.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kìa anh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60565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taét hôi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lính gaùc thaùnh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giaùo ñaâm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1666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Chuùa sao chò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voâ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toâi Ngaøi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theá kia.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20609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anh, anh ôi!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chi saùnh thieân tình, Chuùa muoán cöùu vôùt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cho anh ñoù!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14964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Ngaøi tha thöù cho toâi, anh ñöôïc ôn cöùu, xin Jeâsus yeâu daáu voâ taâm hoàn con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1568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anh thaáy khoâng, nôi toøa Phi-laùt,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ñöùng yeân daãu quaân thuø keâu.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9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möu vôùi nhau,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cuøng quan 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tha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ñinh ngöôøi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38074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thaáy khoâng? Kìa anh thaáy khoâng? Anh thaáy hoï taùt maù Jeâsus kìa.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32921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cho maõo 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 Vua ñoäi ñi.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anh, anh ôi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36519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anh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naøo?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vaùc thaùnh giaù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ñoài kia kìa.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13593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ñoù quaân thuø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ñinh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mang hình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toâi vôùi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23320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anh, anh ôi!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thaân Chuùa treân ñoài, huyeát Chuùa thaám öôùt ñoài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3048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Ngaøi tha thöù cho con, con ñöôïc ôn cöùu, xin Jeâsus yeâu daáu voâ taâm hoàn con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588 – NAØY ANH THAÁY KHOÂNG?</a:t>
            </a:r>
          </a:p>
        </p:txBody>
      </p:sp>
    </p:spTree>
    <p:extLst>
      <p:ext uri="{BB962C8B-B14F-4D97-AF65-F5344CB8AC3E}">
        <p14:creationId xmlns:p14="http://schemas.microsoft.com/office/powerpoint/2010/main" val="25763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2012-02-16T02:58:00Z</dcterms:created>
  <dcterms:modified xsi:type="dcterms:W3CDTF">2012-09-17T12:59:56Z</dcterms:modified>
</cp:coreProperties>
</file>