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9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589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3805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NHIEÀU KHI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NHÔÙ VEÀ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khi toâi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veà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naêm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Thuaät laøm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lôøi, phöôùc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ngöôøi ôi!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211227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khi hoaïn naïn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chôi vôi, hieåm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doàn daäp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34098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luoân hieän dieän beân toâi, deïp tan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7810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khi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veà,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veát thöông loøng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40478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 nhö côn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buïi, ñeán xoùa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nieàm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10374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Jeâsus oâi! Bao phen loøng saàu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tay chöõa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4053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Ngheïn ngaøo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ñeán,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15226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khi toâi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veà thaùnh giaù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mang.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3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naõo neà, Chuùa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lôøi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27790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Maõo treân ñaàu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 ñaäm, vôùi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sæ nhuïc thöông taâm.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40958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quaân thuø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nghòch hung haõn,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khoâng leân aùn.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39536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khi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veà,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Ngaøi mang.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39791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traøn, ñeå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toâi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4297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OÂi, Jeâsus oâi!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thuoäc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ñeán suoát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41876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tôùi,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589 – NHIEÀU KHI TOÂI NHÔÙ VEÀ</a:t>
            </a:r>
          </a:p>
        </p:txBody>
      </p:sp>
    </p:spTree>
    <p:extLst>
      <p:ext uri="{BB962C8B-B14F-4D97-AF65-F5344CB8AC3E}">
        <p14:creationId xmlns:p14="http://schemas.microsoft.com/office/powerpoint/2010/main" val="26141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227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2012-02-16T03:10:05Z</dcterms:created>
  <dcterms:modified xsi:type="dcterms:W3CDTF">2012-09-17T13:00:20Z</dcterms:modified>
</cp:coreProperties>
</file>