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HAÙT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PHUÏC SINH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sinh!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phuïc sinh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28007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ôû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nhöng nay Ngaøi soáng nhö tröôùc phaùn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28442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nay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ta giaùng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toäi khinh.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33773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hôõi nhaân sinh! Ngaøy nay kíp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quyeàn treân thieân ñình.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3498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tín höõu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3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vinh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thöôïng thieân.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3648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haûi xuyeân,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cao, 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nguyeân, röøng saâu aâm 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9653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 nôi nôi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quyeàn.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4342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nay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ta giaùng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toäi khinh.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9612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hôõi nhaân sinh! Ngaøy nay kíp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quyeàn treân thieân ñình.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9702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töng töng saùng söông mai chieáu treân ngaøn caây ñeïp xinh! </a:t>
            </a:r>
          </a:p>
        </p:txBody>
      </p:sp>
    </p:spTree>
    <p:extLst>
      <p:ext uri="{BB962C8B-B14F-4D97-AF65-F5344CB8AC3E}">
        <p14:creationId xmlns:p14="http://schemas.microsoft.com/office/powerpoint/2010/main" val="38062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buoåi mai haân hoan Jeâsus Christ Chuùa ta phuïc sinh!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24596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khaù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thinh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25762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Jeâsus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tung khoen xieàng xích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19881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nay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ta giaùng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toäi khinh.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1806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hôõi nhaân sinh! Ngaøy nay kíp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quyeàn treân thieân ñình.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22498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 khi saùng sôùm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Ma-ri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thaêm moä Jeâsus Christ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 nhieân khoân xieát 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Thaùnh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593 – TIEÁNG HAÙT PHUÏC SINH</a:t>
            </a:r>
          </a:p>
        </p:txBody>
      </p:sp>
    </p:spTree>
    <p:extLst>
      <p:ext uri="{BB962C8B-B14F-4D97-AF65-F5344CB8AC3E}">
        <p14:creationId xmlns:p14="http://schemas.microsoft.com/office/powerpoint/2010/main" val="12112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2012-02-16T04:51:39Z</dcterms:created>
  <dcterms:modified xsi:type="dcterms:W3CDTF">2012-09-17T13:02:41Z</dcterms:modified>
</cp:coreProperties>
</file>