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45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6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594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59874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SOÁNG TRONG TOÂI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01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594 – CHUÙA SOÁNG TRONG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soáng ban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 traùi trong vöôøn,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 xinh, ngoït ngon, ngaùt 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321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toân Cha yeâu thöông ñeán muoân ñôøi, vaø Thaùnh Linh,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soáng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594 – CHUÙA SOÁNG TRONG TOÂI</a:t>
            </a:r>
          </a:p>
        </p:txBody>
      </p:sp>
    </p:spTree>
    <p:extLst>
      <p:ext uri="{BB962C8B-B14F-4D97-AF65-F5344CB8AC3E}">
        <p14:creationId xmlns:p14="http://schemas.microsoft.com/office/powerpoint/2010/main" val="415264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Chuùa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toâi cho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594 – CHUÙA SOÁNG TRONG TOÂI</a:t>
            </a:r>
          </a:p>
        </p:txBody>
      </p:sp>
    </p:spTree>
    <p:extLst>
      <p:ext uri="{BB962C8B-B14F-4D97-AF65-F5344CB8AC3E}">
        <p14:creationId xmlns:p14="http://schemas.microsoft.com/office/powerpoint/2010/main" val="116196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OÀ! Ñôøi toâi coù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roài, vui haùt toân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chaúng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594 – CHUÙA SOÁNG TRONG TOÂI</a:t>
            </a:r>
          </a:p>
        </p:txBody>
      </p:sp>
    </p:spTree>
    <p:extLst>
      <p:ext uri="{BB962C8B-B14F-4D97-AF65-F5344CB8AC3E}">
        <p14:creationId xmlns:p14="http://schemas.microsoft.com/office/powerpoint/2010/main" val="95639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594 – CHUÙA SOÁNG TRONG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daãy trong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Chuùa tuoân traøn, quyeàn naêng töø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Ñoåi thay cho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gioáng nhö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Chuùa khoâng heà chuyeån lay.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594 – CHUÙA SOÁNG TRONG TOÂI</a:t>
            </a:r>
          </a:p>
        </p:txBody>
      </p:sp>
    </p:spTree>
    <p:extLst>
      <p:ext uri="{BB962C8B-B14F-4D97-AF65-F5344CB8AC3E}">
        <p14:creationId xmlns:p14="http://schemas.microsoft.com/office/powerpoint/2010/main" val="81748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Chuùa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toâi cho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594 – CHUÙA SOÁNG TRONG TOÂI</a:t>
            </a:r>
          </a:p>
        </p:txBody>
      </p:sp>
    </p:spTree>
    <p:extLst>
      <p:ext uri="{BB962C8B-B14F-4D97-AF65-F5344CB8AC3E}">
        <p14:creationId xmlns:p14="http://schemas.microsoft.com/office/powerpoint/2010/main" val="156548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OÀ! Ñôøi toâi coù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roài, vui haùt toân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chaúng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594 – CHUÙA SOÁNG TRONG TOÂI</a:t>
            </a:r>
          </a:p>
        </p:txBody>
      </p:sp>
    </p:spTree>
    <p:extLst>
      <p:ext uri="{BB962C8B-B14F-4D97-AF65-F5344CB8AC3E}">
        <p14:creationId xmlns:p14="http://schemas.microsoft.com/office/powerpoint/2010/main" val="134150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594 – CHUÙA SOÁNG TRONG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Lìa Chuùa yeâu thöông toâi ñi laïc ñöôøng,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maøn ñeâm tìm ñaâu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döông.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4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Kinh cho toâi chaân lyù raïng ngôøi,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 saùng cho ñöôøng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loái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594 – CHUÙA SOÁNG TRONG TOÂI</a:t>
            </a:r>
          </a:p>
        </p:txBody>
      </p:sp>
    </p:spTree>
    <p:extLst>
      <p:ext uri="{BB962C8B-B14F-4D97-AF65-F5344CB8AC3E}">
        <p14:creationId xmlns:p14="http://schemas.microsoft.com/office/powerpoint/2010/main" val="338884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Chuùa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toâi cho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594 – CHUÙA SOÁNG TRONG TOÂI</a:t>
            </a:r>
          </a:p>
        </p:txBody>
      </p:sp>
    </p:spTree>
    <p:extLst>
      <p:ext uri="{BB962C8B-B14F-4D97-AF65-F5344CB8AC3E}">
        <p14:creationId xmlns:p14="http://schemas.microsoft.com/office/powerpoint/2010/main" val="387039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OÀ! Ñôøi toâi coù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roài, vui haùt toân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chaúng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594 – CHUÙA SOÁNG TRONG TOÂI</a:t>
            </a:r>
          </a:p>
        </p:txBody>
      </p:sp>
    </p:spTree>
    <p:extLst>
      <p:ext uri="{BB962C8B-B14F-4D97-AF65-F5344CB8AC3E}">
        <p14:creationId xmlns:p14="http://schemas.microsoft.com/office/powerpoint/2010/main" val="266068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594 – CHUÙA SOÁNG TRONG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Röïc rôõ muoân hoa trong aùnh maët trôøi,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khaép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5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Toûa soi ñem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soáng cho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Chuùa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soáng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594 – CHUÙA SOÁNG TRONG TOÂI</a:t>
            </a:r>
          </a:p>
        </p:txBody>
      </p:sp>
    </p:spTree>
    <p:extLst>
      <p:ext uri="{BB962C8B-B14F-4D97-AF65-F5344CB8AC3E}">
        <p14:creationId xmlns:p14="http://schemas.microsoft.com/office/powerpoint/2010/main" val="254466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Chuùa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toâi cho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594 – CHUÙA SOÁNG TRONG TOÂI</a:t>
            </a:r>
          </a:p>
        </p:txBody>
      </p:sp>
    </p:spTree>
    <p:extLst>
      <p:ext uri="{BB962C8B-B14F-4D97-AF65-F5344CB8AC3E}">
        <p14:creationId xmlns:p14="http://schemas.microsoft.com/office/powerpoint/2010/main" val="228098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OÀ! Ñôøi toâi coù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roài, vui haùt toân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chaúng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594 – CHUÙA SOÁNG TRONG TOÂI</a:t>
            </a:r>
          </a:p>
        </p:txBody>
      </p:sp>
    </p:spTree>
    <p:extLst>
      <p:ext uri="{BB962C8B-B14F-4D97-AF65-F5344CB8AC3E}">
        <p14:creationId xmlns:p14="http://schemas.microsoft.com/office/powerpoint/2010/main" val="13586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247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2012-02-16T05:00:57Z</dcterms:created>
  <dcterms:modified xsi:type="dcterms:W3CDTF">2012-09-17T13:03:17Z</dcterms:modified>
</cp:coreProperties>
</file>