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6" r:id="rId2"/>
    <p:sldMasterId id="2147483671" r:id="rId3"/>
    <p:sldMasterId id="2147483674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80D2743-B2AE-410F-B407-F8747B9B7E71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DCA982-5EDE-478D-91A8-9EDB8D577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6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57075-FC96-48EB-BAA0-FB6AE488262B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A537B-1C6A-4242-AA42-754FD4077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E4A54-FBC5-4D3A-A200-271AC7773431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D2B4-D256-41D1-A858-2A730A74D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6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73DAF-BA51-4C9C-8227-A5A909465FF6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68A80-D08F-493D-BDC3-B686C9985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9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1569A-F641-4847-B00B-DF7F3FE036DF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BB0F4-70F8-4712-AD55-AEAED442D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DC0C5-F15E-4ED7-9A1C-0014F6847055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B275C-A434-4566-B8A8-ADAF4952F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E94B7-EF75-4A30-BCA2-7B9306CBDB50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CFD34-7A2A-41C5-A534-12846C99D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4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85F83-71D6-404A-BA76-70CAAC078EAD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97607-19ED-4DC7-8B6E-46FD452C8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2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6E306-404B-49D7-89A8-77FADC8A9F33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362F8-38B3-4B00-9AC8-70BB484D3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D98BC5A-9E15-43EB-A620-839D9C8A83CD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682082-4DB4-489E-9384-D6D7DC071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4" descr="D:\Bai hat TK PS 2008\LE I - PS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44767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DE2283-AAA4-4A49-94D3-8E9D6BDBDA4E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E1E8E5E-1F4A-481B-BFDB-C22919D78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4" descr="D:\Bai hat TK PS 2008\LE I - PS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A18E74-E901-4EA2-BF47-CF0AEB0D4A83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2EA0B6-68F7-418E-8610-8F1F0A238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2" descr="C:\Users\Johnny Huynh\Desktop\0871_jesus_resurrection_christian_clipart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3661"/>
            <a:ext cx="3657600" cy="516365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4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C312F2-4A78-4910-AA1C-3F754D9F0766}" type="datetimeFigureOut">
              <a:rPr lang="en-US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27537F-4F38-4082-BC82-6BE7B369F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2" descr="C:\Users\Johnny Huynh\Desktop\0871_jesus_resurrection_christian_clipart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57913"/>
            <a:ext cx="1905000" cy="26894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66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733800" y="1981200"/>
            <a:ext cx="5181600" cy="379075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342900" indent="-342900" algn="ctr" defTabSz="914400" eaLnBrk="1" latinLnBrk="0" hangingPunct="1">
              <a:spcBef>
                <a:spcPct val="20000"/>
              </a:spcBef>
              <a:defRPr sz="6000">
                <a:solidFill>
                  <a:srgbClr val="FFFF00"/>
                </a:solidFill>
                <a:latin typeface="VNI-Whimsy" pitchFamily="2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 sz="8000" b="1" dirty="0">
                <a:latin typeface="VNI-Garam" pitchFamily="34" charset="0"/>
              </a:rPr>
              <a:t>VÌ</a:t>
            </a:r>
          </a:p>
          <a:p>
            <a:r>
              <a:rPr lang="en-US" sz="8000" b="1" smtClean="0">
                <a:latin typeface="VNI-Garam" pitchFamily="34" charset="0"/>
              </a:rPr>
              <a:t>JEÂSUS </a:t>
            </a:r>
          </a:p>
          <a:p>
            <a:r>
              <a:rPr lang="en-US" sz="8000" b="1" smtClean="0">
                <a:latin typeface="VNI-Garam" pitchFamily="34" charset="0"/>
              </a:rPr>
              <a:t>SOÁNG</a:t>
            </a:r>
            <a:endParaRPr lang="en-US" sz="8000" b="1" dirty="0">
              <a:latin typeface="VNI-Garam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12058"/>
            <a:ext cx="9144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VNI-Eurasia" pitchFamily="2" charset="0"/>
              </a:rPr>
              <a:t>TOÂN VINH CHUÙA – THAÙNH CA 597</a:t>
            </a:r>
            <a:endParaRPr lang="en-US" sz="3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40000"/>
                  </a:prst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VNI-Eurasi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71600"/>
            <a:ext cx="91439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Taâm hoàn dòu eâm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 luoân luoân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coù Ngaøi.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5943600"/>
            <a:ext cx="7016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THAÙNH CA 597 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39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Hieän Ngaøi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ñang soáng trong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moãi taâm hoàn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beàn loøng vöõng tin.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5943600"/>
            <a:ext cx="7016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THAÙNH CA 597 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91439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Vì Jeâsus soáng,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ñi vôùi hy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voïng,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boùng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ñeâm xa daàn,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loøng luoân vöõng tin.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5943600"/>
            <a:ext cx="7016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THAÙNH CA 597 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9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soáng,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uy quyeàn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5943600"/>
            <a:ext cx="7016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THAÙNH CA 597 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5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29540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 Jeâsus soáng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luoân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vui soáng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trong Ngaøi.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5943600"/>
            <a:ext cx="7016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THAÙNH CA 597 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03" y="121920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Treân trôøi vinh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quang,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 Thaùnh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xuoáng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gian traàn.</a:t>
            </a:r>
            <a:endParaRPr lang="en-US" sz="66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5943600"/>
            <a:ext cx="7016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THAÙNH CA 597 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37160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Xoùt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 con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tuyeät voïng.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5943600"/>
            <a:ext cx="7016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THAÙNH CA 597 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7160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Thaân vaøng hy sinh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chòu ñau thöông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cöùu ngöôøi.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5943600"/>
            <a:ext cx="7016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THAÙNH CA 597 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5400"/>
            <a:ext cx="91439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Hieän Ngaøi ñang soáng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ñeå ñoùn muoân ngöôøi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tìm nguoàn thaùi an.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5943600"/>
            <a:ext cx="7016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THAÙNH CA 597 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91439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Vì Jeâsus soáng,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ñi vôùi hy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voïng,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boùng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ñeâm xa daàn,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loøng luoân vöõng tin.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5943600"/>
            <a:ext cx="7016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THAÙNH CA 597 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soáng,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uy quyeàn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5943600"/>
            <a:ext cx="7016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THAÙNH CA 597 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29540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 Jeâsus soáng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luoân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vui soáng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trong Ngaøi.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5943600"/>
            <a:ext cx="7016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THAÙNH CA 597 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</a:p>
          <a:p>
            <a:pPr algn="ctr"/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daãu cho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naïn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an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5943600"/>
            <a:ext cx="7016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THAÙNH CA 597 – VÌ JEÂSUS SOÁNG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9238" y="5811837"/>
            <a:ext cx="64770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8726" y="5865812"/>
            <a:ext cx="6781800" cy="1588"/>
          </a:xfrm>
          <a:prstGeom prst="line">
            <a:avLst/>
          </a:prstGeom>
          <a:ln w="1905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160</Words>
  <Application>Microsoft Office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2_Office Theme</vt:lpstr>
      <vt:lpstr>Office Theme</vt:lpstr>
      <vt:lpstr>9_Office Theme</vt:lpstr>
      <vt:lpstr>10_Office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11</cp:revision>
  <dcterms:created xsi:type="dcterms:W3CDTF">2008-03-22T23:42:31Z</dcterms:created>
  <dcterms:modified xsi:type="dcterms:W3CDTF">2012-09-18T03:26:32Z</dcterms:modified>
</cp:coreProperties>
</file>