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6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598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LOØNG CAÙC CON CHÔÙ BOÁI ROÁI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ñi ñeå lo daønh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coù choã,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xong xuoâi seõ trôû laïi dìu con tôùi ñoù.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403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8278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ta trôû laïi seõ ñoùn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con töø moïi 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ta.”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12075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xem lôøi Chuùa ngöôøi ôi! Lo gìn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cho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phai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laéng taâm tö thanh saïch khoâng vöông veát nhô, seõ nghe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nhö moät lôøi ru.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363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“Chôù boái roái hay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sôï gì, loøng beàn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ta!.”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9872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“Chôù boái roái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sôï gì, loøng beàn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8505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neân caäy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Chuùa, vui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tin ta nöõa.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044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mieàn nöôùc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nôi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1224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choã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nhö pha leâ raïng ngôøi.”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0118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“Treân khung trôøi cao, Ta noùi cho con roài,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ôi!”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14254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 laø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ta xa lìa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cho moái töông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 phai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ñi ñeå lo daønh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coù choã,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xong xuoâi seõ trôû laïi dìu con tôùi ñoù.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18515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8278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ta trôû laïi seõ ñoùn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con töø moïi 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ta.”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9657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ñang saàu khoå,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neân lo buoàn nöõa, nghæ yeân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3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ai ñôn sô, tieáp nhaän ôn phöôùc Chuùa cho, seõ nghe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nhö moät baøi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19950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“Chôù boái roái hay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sôï gì, loøng beàn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ta!.”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0788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“Chôù boái roái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sôï gì, loøng beàn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4019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neân caäy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Chuùa, vui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tin ta nöõa.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10793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mieàn nöôùc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nôi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12104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choã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nhö pha leâ raïng ngôøi.”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7472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“Treân khung trôøi cao, Ta noùi cho con roài,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ôi!”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0874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1331416"/>
            <a:ext cx="952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ai vöõng tin,chaúng caàn lo laéng ngaån ngô, haõy nghe tieáng Jeâsus khuyeân töø ngaøy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1078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“Ta ñi ñeå lo daønh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coù choã,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xong xuoâi seõ trôû laïi dìu con tôùi ñoù.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8075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8278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ta trôû laïi seõ ñoùn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con töø moïi höôùng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ta.”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0622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“Chôù boái roái hay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sôï gì, loøng beàn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ta!.”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218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“Chôù boái roái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sôï gì, loøng beàn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23195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neân caäy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Chuùa, vui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tin ta nöõa.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861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mieàn nöôùc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nôi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37554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choã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nhö pha leâ raïng ngôøi.”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14495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“Treân khung trôøi cao, Ta noùi cho con roài,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ôi!”</a:t>
            </a:r>
            <a:endParaRPr lang="en-US" sz="6600" b="1" i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599 – LOØNG CAÙC CON CHÔÙ BOÁI ROÁI</a:t>
            </a:r>
          </a:p>
        </p:txBody>
      </p:sp>
    </p:spTree>
    <p:extLst>
      <p:ext uri="{BB962C8B-B14F-4D97-AF65-F5344CB8AC3E}">
        <p14:creationId xmlns:p14="http://schemas.microsoft.com/office/powerpoint/2010/main" val="7817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497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2012-02-18T05:53:07Z</dcterms:created>
  <dcterms:modified xsi:type="dcterms:W3CDTF">2012-09-18T03:28:00Z</dcterms:modified>
</cp:coreProperties>
</file>