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799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006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601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259874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JEÂSUS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SEÕ ÑEÁN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7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601 – JEÂSUS SEÕ ÑEÁN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265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Ha-leâ-lu-gia,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Ha-leâ-lu-gia,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31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Ha-leâ-lu-gia,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Ha-leâ-lu-gia,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Ha-leâ-lu-gia!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601 – JEÂSUS SEÕ ÑEÁN</a:t>
            </a:r>
          </a:p>
        </p:txBody>
      </p:sp>
    </p:spTree>
    <p:extLst>
      <p:ext uri="{BB962C8B-B14F-4D97-AF65-F5344CB8AC3E}">
        <p14:creationId xmlns:p14="http://schemas.microsoft.com/office/powerpoint/2010/main" val="1285929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Ha-leâ-lu-gia,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Ha-leâ-lu-gia,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Ha-leâ-lu-gia!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601 – JEÂSUS SEÕ ÑEÁN</a:t>
            </a:r>
          </a:p>
        </p:txBody>
      </p:sp>
    </p:spTree>
    <p:extLst>
      <p:ext uri="{BB962C8B-B14F-4D97-AF65-F5344CB8AC3E}">
        <p14:creationId xmlns:p14="http://schemas.microsoft.com/office/powerpoint/2010/main" val="45107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Christ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seõ ñeán ngay,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kíp lai hoài.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601 – JEÂSUS SEÕ ÑEÁN</a:t>
            </a:r>
          </a:p>
        </p:txBody>
      </p:sp>
    </p:spTree>
    <p:extLst>
      <p:ext uri="{BB962C8B-B14F-4D97-AF65-F5344CB8AC3E}">
        <p14:creationId xmlns:p14="http://schemas.microsoft.com/office/powerpoint/2010/main" val="97230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Caàu Chuùa Cöùu Chuùa ban cho con Thaùnh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Linh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601 – JEÂSUS SEÕ ÑEÁN</a:t>
            </a:r>
          </a:p>
        </p:txBody>
      </p:sp>
    </p:spTree>
    <p:extLst>
      <p:ext uri="{BB962C8B-B14F-4D97-AF65-F5344CB8AC3E}">
        <p14:creationId xmlns:p14="http://schemas.microsoft.com/office/powerpoint/2010/main" val="386736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Caàu Chuùa Cöùu Chuùa ban cho con Thaùnh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Linh Ngaøi.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601 – JEÂSUS SEÕ ÑEÁN</a:t>
            </a:r>
          </a:p>
        </p:txBody>
      </p:sp>
    </p:spTree>
    <p:extLst>
      <p:ext uri="{BB962C8B-B14F-4D97-AF65-F5344CB8AC3E}">
        <p14:creationId xmlns:p14="http://schemas.microsoft.com/office/powerpoint/2010/main" val="295086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 soáng vôùi maõi maõi vôùi Chuùa Cha treân trôøi cao vinh hieån.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601 – JEÂSUS SEÕ ÑEÁN</a:t>
            </a:r>
          </a:p>
        </p:txBody>
      </p:sp>
    </p:spTree>
    <p:extLst>
      <p:ext uri="{BB962C8B-B14F-4D97-AF65-F5344CB8AC3E}">
        <p14:creationId xmlns:p14="http://schemas.microsoft.com/office/powerpoint/2010/main" val="78892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Christ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seõ ñeán ngay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kíp lai hoài.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601 – JEÂSUS SEÕ ÑEÁN</a:t>
            </a:r>
          </a:p>
        </p:txBody>
      </p:sp>
    </p:spTree>
    <p:extLst>
      <p:ext uri="{BB962C8B-B14F-4D97-AF65-F5344CB8AC3E}">
        <p14:creationId xmlns:p14="http://schemas.microsoft.com/office/powerpoint/2010/main" val="416203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601 – JEÂSUS SEÕ ÑEÁN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265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Ha-leâ-lu-gia,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Ha-leâ-lu-gia,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36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Ha-leâ-lu-gia,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Ha-leâ-lu-gia,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Ha-leâ-lu-gia!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601 – JEÂSUS SEÕ ÑEÁN</a:t>
            </a:r>
          </a:p>
        </p:txBody>
      </p:sp>
    </p:spTree>
    <p:extLst>
      <p:ext uri="{BB962C8B-B14F-4D97-AF65-F5344CB8AC3E}">
        <p14:creationId xmlns:p14="http://schemas.microsoft.com/office/powerpoint/2010/main" val="120309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Ha-leâ-lu-gia,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Ha-leâ-lu-gia,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Ha-leâ-lu-gia!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601 – JEÂSUS SEÕ ÑEÁN</a:t>
            </a:r>
          </a:p>
        </p:txBody>
      </p:sp>
    </p:spTree>
    <p:extLst>
      <p:ext uri="{BB962C8B-B14F-4D97-AF65-F5344CB8AC3E}">
        <p14:creationId xmlns:p14="http://schemas.microsoft.com/office/powerpoint/2010/main" val="2310119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Christ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seõ ñeán ngay,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kíp lai hoài.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601 – JEÂSUS SEÕ ÑEÁN</a:t>
            </a:r>
          </a:p>
        </p:txBody>
      </p:sp>
    </p:spTree>
    <p:extLst>
      <p:ext uri="{BB962C8B-B14F-4D97-AF65-F5344CB8AC3E}">
        <p14:creationId xmlns:p14="http://schemas.microsoft.com/office/powerpoint/2010/main" val="192514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 cöù tænh thöùc, cöù thöùc canh hôõi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 em.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601 – JEÂSUS SEÕ ÑEÁN</a:t>
            </a:r>
          </a:p>
        </p:txBody>
      </p:sp>
    </p:spTree>
    <p:extLst>
      <p:ext uri="{BB962C8B-B14F-4D97-AF65-F5344CB8AC3E}">
        <p14:creationId xmlns:p14="http://schemas.microsoft.com/office/powerpoint/2010/main" val="4111690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 cöù tænh thöùc,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 thöùc canh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hôõi anh em.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601 – JEÂSUS SEÕ ÑEÁN</a:t>
            </a:r>
          </a:p>
        </p:txBody>
      </p:sp>
    </p:spTree>
    <p:extLst>
      <p:ext uri="{BB962C8B-B14F-4D97-AF65-F5344CB8AC3E}">
        <p14:creationId xmlns:p14="http://schemas.microsoft.com/office/powerpoint/2010/main" val="400631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 cöù tænh thöùc,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 thöùc canh caùc baïn thanh nieân hôõi!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601 – JEÂSUS SEÕ ÑEÁN</a:t>
            </a:r>
          </a:p>
        </p:txBody>
      </p:sp>
    </p:spTree>
    <p:extLst>
      <p:ext uri="{BB962C8B-B14F-4D97-AF65-F5344CB8AC3E}">
        <p14:creationId xmlns:p14="http://schemas.microsoft.com/office/powerpoint/2010/main" val="146472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Christ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seõ ñeán ngay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kíp lai hoài.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601 – JEÂSUS SEÕ ÑEÁN</a:t>
            </a:r>
          </a:p>
        </p:txBody>
      </p:sp>
    </p:spTree>
    <p:extLst>
      <p:ext uri="{BB962C8B-B14F-4D97-AF65-F5344CB8AC3E}">
        <p14:creationId xmlns:p14="http://schemas.microsoft.com/office/powerpoint/2010/main" val="1249113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193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5</cp:revision>
  <dcterms:created xsi:type="dcterms:W3CDTF">2012-02-18T07:13:48Z</dcterms:created>
  <dcterms:modified xsi:type="dcterms:W3CDTF">2012-09-18T03:29:59Z</dcterms:modified>
</cp:coreProperties>
</file>