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71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7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604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959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MAU ÑEÁN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604 – JEÂSUS MAU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theá toái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theâm oâ toäi,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nhaân caøng ñieâu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beå thaúm saâu.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012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Chuùa taùi lai laøm Vua ñaõ gaàn, mau rao truyeàn danh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khaép muoân daân.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604 – JEÂSUS MAU ÑEÁN</a:t>
            </a:r>
          </a:p>
        </p:txBody>
      </p:sp>
    </p:spTree>
    <p:extLst>
      <p:ext uri="{BB962C8B-B14F-4D97-AF65-F5344CB8AC3E}">
        <p14:creationId xmlns:p14="http://schemas.microsoft.com/office/powerpoint/2010/main" val="179231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mau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mau ñeán,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möøng, loøng troâng mong Chuùa taùi lai.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604 – JEÂSUS MAU ÑEÁN</a:t>
            </a:r>
          </a:p>
        </p:txBody>
      </p:sp>
    </p:spTree>
    <p:extLst>
      <p:ext uri="{BB962C8B-B14F-4D97-AF65-F5344CB8AC3E}">
        <p14:creationId xmlns:p14="http://schemas.microsoft.com/office/powerpoint/2010/main" val="222040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Hoaëc ñeâm taêm toái,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ngaøy höøng ñoâng töôi saùng, mau truyeàn danh Chuùa ra moïi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604 – JEÂSUS MAU ÑEÁN</a:t>
            </a:r>
          </a:p>
        </p:txBody>
      </p:sp>
    </p:spTree>
    <p:extLst>
      <p:ext uri="{BB962C8B-B14F-4D97-AF65-F5344CB8AC3E}">
        <p14:creationId xmlns:p14="http://schemas.microsoft.com/office/powerpoint/2010/main" val="394341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2012-02-18T07:34:47Z</dcterms:created>
  <dcterms:modified xsi:type="dcterms:W3CDTF">2012-09-18T03:31:34Z</dcterms:modified>
</cp:coreProperties>
</file>