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SEÕ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TAÙI LAÂM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ñeâm sang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chöa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luoân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seõ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32221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ñaày vinh quang muoân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cung ñaøn,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taùi laâm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32543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seõ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chinh chieán,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qua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 bình yeân,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uy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2011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ban mai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29945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ñeâm sang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chöa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luoân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seõ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25612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ñaày vinh quang muoân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cung ñaøn,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taùi laâm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39017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möøng vui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nieàm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36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seõ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nhöõng ñaùm maây trong uy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12925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ban mai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7191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ñeâm sang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chöa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luoân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seõ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29002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ñaày vinh quang muoân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cung ñaøn,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taùi laâm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1182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 hoa vôùi caây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röøng vang tieáng,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cao, beå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reo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ñaát,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 loan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uy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3150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ban mai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605 – JEÂSUS SEÕ TAÙI LAÂM</a:t>
            </a:r>
          </a:p>
        </p:txBody>
      </p:sp>
    </p:spTree>
    <p:extLst>
      <p:ext uri="{BB962C8B-B14F-4D97-AF65-F5344CB8AC3E}">
        <p14:creationId xmlns:p14="http://schemas.microsoft.com/office/powerpoint/2010/main" val="3257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2012-02-19T03:28:27Z</dcterms:created>
  <dcterms:modified xsi:type="dcterms:W3CDTF">2012-09-18T03:32:03Z</dcterms:modified>
</cp:coreProperties>
</file>