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BOÙNG TOÁI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QUA KHI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BÌNH MINH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3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ôi, ta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leân roän raõ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vöôøn nho.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bao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 say duø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giöõa tröa.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4222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ta gaéng coâng leân vì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5302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bieán nhanh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bình minh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khoâng ngôø.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13591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toái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ngaøn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13659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 giaït boùng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khuaát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4530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öôùc mô mong chôø moät ngaøy Cöùu Chuùa hieän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2858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qua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chan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004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cho möa naéng phong söông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ngöôøi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7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mau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khi hoaøng hoân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3237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611 – BOÙNG TOÁI SEÕ QUA KHI BÌNH MINH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hôõi ngöôøi khaùch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32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lo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heát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41966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bay ñi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loùi 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11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toái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ngaøn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14406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 giaït boùng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khuaát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9672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öôùc mô mong chôø moät ngaøy Cöùu Chuùa hieän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18956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qua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chan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6628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bao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 trong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môùi sang.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9002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hôõi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löõ khaùch xa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017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seõ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bình minh naéng saùng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6360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toái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ngaøn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9840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 giaït boùng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khuaát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37703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öôùc mô mong chôø moät ngaøy Cöùu Chuùa hieän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0165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06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qua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saéc chan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611 – BOÙNG TOÁI SEÕ QUA KHI BÌNH MINH ÑEÁN</a:t>
            </a:r>
          </a:p>
        </p:txBody>
      </p:sp>
    </p:spTree>
    <p:extLst>
      <p:ext uri="{BB962C8B-B14F-4D97-AF65-F5344CB8AC3E}">
        <p14:creationId xmlns:p14="http://schemas.microsoft.com/office/powerpoint/2010/main" val="284094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2012-02-19T13:44:49Z</dcterms:created>
  <dcterms:modified xsi:type="dcterms:W3CDTF">2012-09-18T03:37:43Z</dcterms:modified>
</cp:coreProperties>
</file>