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0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4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615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QUYEÀN NAÊNG TÖØ ÑÖÙC CHUÙA TRÔØI 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615 – QUYEÀN NAÊNG TÖØ ÑÖÙC CHUÙA TRÔØI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Thôøi gian ñaõ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naêng ñöôïc ban,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Chuùa höùa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caùi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67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höùa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aân töø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vôùi moãi moân ñoà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615 – QUYEÀN NAÊNG TÖØ ÑÖÙC CHUÙA TRÔØI </a:t>
            </a:r>
          </a:p>
        </p:txBody>
      </p:sp>
    </p:spTree>
    <p:extLst>
      <p:ext uri="{BB962C8B-B14F-4D97-AF65-F5344CB8AC3E}">
        <p14:creationId xmlns:p14="http://schemas.microsoft.com/office/powerpoint/2010/main" val="343313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OÂi Chuùa! Xin ban thaàn quyeàn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 baây giôø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linh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615 – QUYEÀN NAÊNG TÖØ ÑÖÙC CHUÙA TRÔØI </a:t>
            </a:r>
          </a:p>
        </p:txBody>
      </p:sp>
    </p:spTree>
    <p:extLst>
      <p:ext uri="{BB962C8B-B14F-4D97-AF65-F5344CB8AC3E}">
        <p14:creationId xmlns:p14="http://schemas.microsoft.com/office/powerpoint/2010/main" val="6934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Chuùa! Xin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 quyeàn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khaép moãi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con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615 – QUYEÀN NAÊNG TÖØ ÑÖÙC CHUÙA TRÔØI </a:t>
            </a:r>
          </a:p>
        </p:txBody>
      </p:sp>
    </p:spTree>
    <p:extLst>
      <p:ext uri="{BB962C8B-B14F-4D97-AF65-F5344CB8AC3E}">
        <p14:creationId xmlns:p14="http://schemas.microsoft.com/office/powerpoint/2010/main" val="352931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615 – QUYEÀN NAÊNG TÖØ ÑÖÙC CHUÙA TRÔØI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 ñang ôû chung trong nôi phoøng cao,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taát caû taâm thaàn höôùng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916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Lieàn khi Thaùnh Linh giaùng laâm vuït mau,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Chuùa chuùng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höùa lôøi.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615 – QUYEÀN NAÊNG TÖØ ÑÖÙC CHUÙA TRÔØI </a:t>
            </a:r>
          </a:p>
        </p:txBody>
      </p:sp>
    </p:spTree>
    <p:extLst>
      <p:ext uri="{BB962C8B-B14F-4D97-AF65-F5344CB8AC3E}">
        <p14:creationId xmlns:p14="http://schemas.microsoft.com/office/powerpoint/2010/main" val="415684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OÂi Chuùa! Xin ban thaàn quyeàn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 baây giôø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linh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615 – QUYEÀN NAÊNG TÖØ ÑÖÙC CHUÙA TRÔØI </a:t>
            </a:r>
          </a:p>
        </p:txBody>
      </p:sp>
    </p:spTree>
    <p:extLst>
      <p:ext uri="{BB962C8B-B14F-4D97-AF65-F5344CB8AC3E}">
        <p14:creationId xmlns:p14="http://schemas.microsoft.com/office/powerpoint/2010/main" val="137585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Chuùa! Xin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 quyeàn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khaép moãi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con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615 – QUYEÀN NAÊNG TÖØ ÑÖÙC CHUÙA TRÔØI </a:t>
            </a:r>
          </a:p>
        </p:txBody>
      </p:sp>
    </p:spTree>
    <p:extLst>
      <p:ext uri="{BB962C8B-B14F-4D97-AF65-F5344CB8AC3E}">
        <p14:creationId xmlns:p14="http://schemas.microsoft.com/office/powerpoint/2010/main" val="367225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615 – QUYEÀN NAÊNG TÖØ ÑÖÙC CHUÙA TRÔØI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Linh giaùng laâm theo ôn Ngaøi ban,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tieáng gioù löôùt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nhanh khaép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do Thaùnh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voâ traàn gian,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löôõi löûa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moãi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615 – QUYEÀN NAÊNG TÖØ ÑÖÙC CHUÙA TRÔØI </a:t>
            </a:r>
          </a:p>
        </p:txBody>
      </p:sp>
    </p:spTree>
    <p:extLst>
      <p:ext uri="{BB962C8B-B14F-4D97-AF65-F5344CB8AC3E}">
        <p14:creationId xmlns:p14="http://schemas.microsoft.com/office/powerpoint/2010/main" val="406736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OÂi Chuùa! Xin ban thaàn quyeàn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 baây giôø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linh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615 – QUYEÀN NAÊNG TÖØ ÑÖÙC CHUÙA TRÔØI </a:t>
            </a:r>
          </a:p>
        </p:txBody>
      </p:sp>
    </p:spTree>
    <p:extLst>
      <p:ext uri="{BB962C8B-B14F-4D97-AF65-F5344CB8AC3E}">
        <p14:creationId xmlns:p14="http://schemas.microsoft.com/office/powerpoint/2010/main" val="11111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Chuùa! Xin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 quyeàn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khaép moãi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con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615 – QUYEÀN NAÊNG TÖØ ÑÖÙC CHUÙA TRÔØI </a:t>
            </a:r>
          </a:p>
        </p:txBody>
      </p:sp>
    </p:spTree>
    <p:extLst>
      <p:ext uri="{BB962C8B-B14F-4D97-AF65-F5344CB8AC3E}">
        <p14:creationId xmlns:p14="http://schemas.microsoft.com/office/powerpoint/2010/main" val="13794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2012-02-19T14:15:17Z</dcterms:created>
  <dcterms:modified xsi:type="dcterms:W3CDTF">2012-09-18T03:40:34Z</dcterms:modified>
</cp:coreProperties>
</file>