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0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CHA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BAN LINH AÂN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618 – XIN CHA BAN LINH AÂN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Cha xin ban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loøng naày, xin kíp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vôùi toâi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551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ñang khao khaùt ôn nhaân töø, laïy Chuùa laéng nghe toâi naøi.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618 – XIN CHA BAN LINH AÂN</a:t>
            </a:r>
          </a:p>
        </p:txBody>
      </p:sp>
    </p:spTree>
    <p:extLst>
      <p:ext uri="{BB962C8B-B14F-4D97-AF65-F5344CB8AC3E}">
        <p14:creationId xmlns:p14="http://schemas.microsoft.com/office/powerpoint/2010/main" val="127349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2012-02-19T14:30:38Z</dcterms:created>
  <dcterms:modified xsi:type="dcterms:W3CDTF">2012-09-18T03:42:17Z</dcterms:modified>
</cp:coreProperties>
</file>