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9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7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623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SAO ANH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KHOÂNG TIN?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ñeâm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 toái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laéng chi.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27603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623 – SAO ANH KHOÂNG TIN?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ñeâm khuya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vôøi, loùng laùnh muoân sao ngôøi.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77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 thaúm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khung trôøi tình yeâu Chuùa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200193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yeâu thöông con ngöôøi, Chuùa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con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26406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sinh söï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vì 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379166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Sao anh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tin? Chuùa vaãn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18928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chuùng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böôùc ñöôøng Chuùa luoân daét dìu.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12038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Maëc bao hieåm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roõ.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3361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vöõng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beân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347964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ñeâm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 toái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laéng chi.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40546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623 – SAO ANH KHOÂNG TIN?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muoân hoa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 ñeïp, caùnh böôùm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bay löôïn.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846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623 – SAO ANH KHOÂNG TIN?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anh luoân nghi ngôø, Chuùa vaãn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thay dôøi.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6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moãi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giôø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nhôù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172662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mong anh quay veà, soáng thaûnh thôi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124378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vaán vöông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coõi ñôøi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theá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135886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Sao anh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tin? Chuùa vaãn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423112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chuùng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böôùc ñöôøng Chuùa luoân daét dìu.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34455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Maëc bao hieåm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roõ.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289613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vöõng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beân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389110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ñeâm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 toái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laéng chi.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75874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líu lo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caønh ñuøa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 mai.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371243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nôi Ñöùc Chuùa Trôøi, Chuùa cuûa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loaøi.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2256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moãi vaät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ñoäng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soùc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39980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Sao anh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tin? Chuùa vaãn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24837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chuùng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böôùc ñöôøng Chuùa luoân daét dìu.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98553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Maëc bao hieåm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roõ.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20235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vöõng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beân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623 – SAO ANH KHOÂNG TIN?</a:t>
            </a:r>
          </a:p>
        </p:txBody>
      </p:sp>
    </p:spTree>
    <p:extLst>
      <p:ext uri="{BB962C8B-B14F-4D97-AF65-F5344CB8AC3E}">
        <p14:creationId xmlns:p14="http://schemas.microsoft.com/office/powerpoint/2010/main" val="54885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368</Words>
  <Application>Microsoft Office PowerPoint</Application>
  <PresentationFormat>On-screen Show (4:3)</PresentationFormat>
  <Paragraphs>56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2012-02-22T09:55:53Z</dcterms:created>
  <dcterms:modified xsi:type="dcterms:W3CDTF">2012-09-18T04:13:08Z</dcterms:modified>
</cp:coreProperties>
</file>