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SÖÏ SOÁNG MÔÙI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624 – SÖÏ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taêm toái thaûy tieâu taùn, bieán maát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chieâu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62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taêm toái thaûy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 quang rôõ raøng.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624 – SÖÏ SOÁNG MÔÙI</a:t>
            </a:r>
          </a:p>
        </p:txBody>
      </p:sp>
    </p:spTree>
    <p:extLst>
      <p:ext uri="{BB962C8B-B14F-4D97-AF65-F5344CB8AC3E}">
        <p14:creationId xmlns:p14="http://schemas.microsoft.com/office/powerpoint/2010/main" val="9571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thaùi an traøn phuû kín toâi vaø taâm thoûa vui vang baøi ca khaûi hoaøn.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624 – SÖÏ SOÁNG MÔÙI</a:t>
            </a:r>
          </a:p>
        </p:txBody>
      </p:sp>
    </p:spTree>
    <p:extLst>
      <p:ext uri="{BB962C8B-B14F-4D97-AF65-F5344CB8AC3E}">
        <p14:creationId xmlns:p14="http://schemas.microsoft.com/office/powerpoint/2010/main" val="35593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nay coøn ñaâu nöõa, bình minh saùng töôi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624 – SÖÏ SOÁNG MÔÙI</a:t>
            </a:r>
          </a:p>
        </p:txBody>
      </p:sp>
    </p:spTree>
    <p:extLst>
      <p:ext uri="{BB962C8B-B14F-4D97-AF65-F5344CB8AC3E}">
        <p14:creationId xmlns:p14="http://schemas.microsoft.com/office/powerpoint/2010/main" val="24088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2012-02-22T10:05:20Z</dcterms:created>
  <dcterms:modified xsi:type="dcterms:W3CDTF">2012-09-18T04:13:35Z</dcterms:modified>
</cp:coreProperties>
</file>