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4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73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625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4616" y="27432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CHÍNH JEÂSUS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09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625 – CHÍNH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5647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trôû neân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 cuûa toâi,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 vui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leû loi. </a:t>
            </a:r>
          </a:p>
        </p:txBody>
      </p:sp>
    </p:spTree>
    <p:extLst>
      <p:ext uri="{BB962C8B-B14F-4D97-AF65-F5344CB8AC3E}">
        <p14:creationId xmlns:p14="http://schemas.microsoft.com/office/powerpoint/2010/main" val="428825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5647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meán yeâu </a:t>
            </a:r>
            <a:endParaRPr lang="en-US" sz="6600" b="1" smtClean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saên soùc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taän ngaøy cuoái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cuoäc ñôøi?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625 – CHÍNH JEÂSUS</a:t>
            </a:r>
          </a:p>
        </p:txBody>
      </p:sp>
    </p:spTree>
    <p:extLst>
      <p:ext uri="{BB962C8B-B14F-4D97-AF65-F5344CB8AC3E}">
        <p14:creationId xmlns:p14="http://schemas.microsoft.com/office/powerpoint/2010/main" val="414077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Chính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Chuùa Vua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Jeâsus, ôn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xoùt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ghi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nhôù.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625 – CHÍNH JEÂSUS</a:t>
            </a:r>
          </a:p>
        </p:txBody>
      </p:sp>
    </p:spTree>
    <p:extLst>
      <p:ext uri="{BB962C8B-B14F-4D97-AF65-F5344CB8AC3E}">
        <p14:creationId xmlns:p14="http://schemas.microsoft.com/office/powerpoint/2010/main" val="429030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tìm thaáy ñieàu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 toâi 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chæ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Ngaøi, chính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625 – CHÍNH JEÂSUS</a:t>
            </a:r>
          </a:p>
        </p:txBody>
      </p:sp>
    </p:spTree>
    <p:extLst>
      <p:ext uri="{BB962C8B-B14F-4D97-AF65-F5344CB8AC3E}">
        <p14:creationId xmlns:p14="http://schemas.microsoft.com/office/powerpoint/2010/main" val="108322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625 – CHÍNH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5647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ñaõ ñem loøng thöông xoùt toâi,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tìm toâi Cöùu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chuoäc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toâi. </a:t>
            </a:r>
          </a:p>
        </p:txBody>
      </p:sp>
    </p:spTree>
    <p:extLst>
      <p:ext uri="{BB962C8B-B14F-4D97-AF65-F5344CB8AC3E}">
        <p14:creationId xmlns:p14="http://schemas.microsoft.com/office/powerpoint/2010/main" val="2357455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5647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thöù tha moïi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 aùc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laàm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loãi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cuoäc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625 – CHÍNH JEÂSUS</a:t>
            </a:r>
          </a:p>
        </p:txBody>
      </p:sp>
    </p:spTree>
    <p:extLst>
      <p:ext uri="{BB962C8B-B14F-4D97-AF65-F5344CB8AC3E}">
        <p14:creationId xmlns:p14="http://schemas.microsoft.com/office/powerpoint/2010/main" val="266954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Chính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Chuùa Vua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Jeâsus, ôn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xoùt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ghi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nhôù.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625 – CHÍNH JEÂSUS</a:t>
            </a:r>
          </a:p>
        </p:txBody>
      </p:sp>
    </p:spTree>
    <p:extLst>
      <p:ext uri="{BB962C8B-B14F-4D97-AF65-F5344CB8AC3E}">
        <p14:creationId xmlns:p14="http://schemas.microsoft.com/office/powerpoint/2010/main" val="95542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tìm thaáy ñieàu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 toâi 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chæ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Ngaøi, chính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625 – CHÍNH JEÂSUS</a:t>
            </a:r>
          </a:p>
        </p:txBody>
      </p:sp>
    </p:spTree>
    <p:extLst>
      <p:ext uri="{BB962C8B-B14F-4D97-AF65-F5344CB8AC3E}">
        <p14:creationId xmlns:p14="http://schemas.microsoft.com/office/powerpoint/2010/main" val="393046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625 – CHÍNH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5647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xoaù nghi ngôø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haõi toâi,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boïc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gìn toâi.</a:t>
            </a:r>
          </a:p>
        </p:txBody>
      </p:sp>
    </p:spTree>
    <p:extLst>
      <p:ext uri="{BB962C8B-B14F-4D97-AF65-F5344CB8AC3E}">
        <p14:creationId xmlns:p14="http://schemas.microsoft.com/office/powerpoint/2010/main" val="259507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5647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xeû chia buoàn lo </a:t>
            </a:r>
            <a:endParaRPr lang="en-US" sz="6600" b="1" smtClean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toâi, nhöõng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 trong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cuoäc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625 – CHÍNH JEÂSUS</a:t>
            </a:r>
          </a:p>
        </p:txBody>
      </p:sp>
    </p:spTree>
    <p:extLst>
      <p:ext uri="{BB962C8B-B14F-4D97-AF65-F5344CB8AC3E}">
        <p14:creationId xmlns:p14="http://schemas.microsoft.com/office/powerpoint/2010/main" val="22732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Chính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Chuùa Vua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Jeâsus, ôn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xoùt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ghi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nhôù.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625 – CHÍNH JEÂSUS</a:t>
            </a:r>
          </a:p>
        </p:txBody>
      </p:sp>
    </p:spTree>
    <p:extLst>
      <p:ext uri="{BB962C8B-B14F-4D97-AF65-F5344CB8AC3E}">
        <p14:creationId xmlns:p14="http://schemas.microsoft.com/office/powerpoint/2010/main" val="306823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tìm thaáy ñieàu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 toâi 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chæ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Ngaøi, chính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625 – CHÍNH JEÂSUS</a:t>
            </a:r>
          </a:p>
        </p:txBody>
      </p:sp>
    </p:spTree>
    <p:extLst>
      <p:ext uri="{BB962C8B-B14F-4D97-AF65-F5344CB8AC3E}">
        <p14:creationId xmlns:p14="http://schemas.microsoft.com/office/powerpoint/2010/main" val="941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169</Words>
  <Application>Microsoft Office PowerPoint</Application>
  <PresentationFormat>On-screen Show (4:3)</PresentationFormat>
  <Paragraphs>28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2012-02-22T10:09:42Z</dcterms:created>
  <dcterms:modified xsi:type="dcterms:W3CDTF">2012-09-18T04:14:17Z</dcterms:modified>
</cp:coreProperties>
</file>