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2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628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CHUÙA GOÏI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628 – TIEÁNG CHUÙA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keâu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ñôøi lao xao,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côn ba ñaøo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bieån caû.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910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ngaøy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raèng: “Con ôi!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ta chôù chaäm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treã phuùt giaây.”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628 – TIEÁNG CHUÙA GOÏI</a:t>
            </a:r>
          </a:p>
        </p:txBody>
      </p:sp>
    </p:spTree>
    <p:extLst>
      <p:ext uri="{BB962C8B-B14F-4D97-AF65-F5344CB8AC3E}">
        <p14:creationId xmlns:p14="http://schemas.microsoft.com/office/powerpoint/2010/main" val="165207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628 – TIEÁNG CHUÙA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möøng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khi ñaày öu tö,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hanh thoâng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khi lao khoå.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dòu eâm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Ngaøi khuyeân ta: “Theâm leân nöõa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trìu meán ta.”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628 – TIEÁNG CHUÙA GOÏI</a:t>
            </a:r>
          </a:p>
        </p:txBody>
      </p:sp>
    </p:spTree>
    <p:extLst>
      <p:ext uri="{BB962C8B-B14F-4D97-AF65-F5344CB8AC3E}">
        <p14:creationId xmlns:p14="http://schemas.microsoft.com/office/powerpoint/2010/main" val="20829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628 – TIEÁNG CHUÙA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keâu ta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khoan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neân nghe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cuûa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loøng ta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phuïc luoân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yeâu meán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628 – TIEÁNG CHUÙA GOÏI</a:t>
            </a:r>
          </a:p>
        </p:txBody>
      </p:sp>
    </p:spTree>
    <p:extLst>
      <p:ext uri="{BB962C8B-B14F-4D97-AF65-F5344CB8AC3E}">
        <p14:creationId xmlns:p14="http://schemas.microsoft.com/office/powerpoint/2010/main" val="32062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2012-02-22T12:31:14Z</dcterms:created>
  <dcterms:modified xsi:type="dcterms:W3CDTF">2012-09-18T04:15:43Z</dcterms:modified>
</cp:coreProperties>
</file>