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CHIEÂN LAÏC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TRÔÛ VEÀ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coõi ñôøi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naøy, vaøo 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34670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nuùi ñoài hoang vaéng xöa, mieàn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ñau thöông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cheát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laïc laàm.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8714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tieác gì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 vöông, Ngaøi xuoáng ñaây nôi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10487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Chuùa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traøn, cheát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keû 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197873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coõi trôøi nôi sang giaøu, vaøo muoân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4655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tìm toâi trong toái, giöõa phong ba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15704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an, cuoäc soáng xöa khoâng vöông vaán.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41675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böôùc ñi theo Ngaøi, maét nhìn leân Chuùa 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2126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coøn ñang khuyeân lôøi, döøng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böôùc veà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421537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633 – CHIEÂN LAÏC TRÔÛ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nuùi ñoài hoang vaéng xöa, mieàn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hö vong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42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ñaâu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10604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“Mau laïi ñaây vôùi Ta!”,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22943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seõ ñöa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maùi nhaø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tình yeâu”.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18284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coõi ñôøi taêm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mieàn 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ñau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35897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mieàn trôøi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saùng, aùnh vinh quang chieáu raïng ngaàn.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42128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coù gì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 toâi,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qua muoân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41227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nöôùc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ñeàm, suoái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coù gì hôn.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633 – CHIEÂN LAÏC TRÔÛ VEÀ</a:t>
            </a:r>
          </a:p>
        </p:txBody>
      </p:sp>
    </p:spTree>
    <p:extLst>
      <p:ext uri="{BB962C8B-B14F-4D97-AF65-F5344CB8AC3E}">
        <p14:creationId xmlns:p14="http://schemas.microsoft.com/office/powerpoint/2010/main" val="10048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2012-02-23T03:21:39Z</dcterms:created>
  <dcterms:modified xsi:type="dcterms:W3CDTF">2012-09-18T04:19:41Z</dcterms:modified>
</cp:coreProperties>
</file>