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96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69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634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4616" y="25908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THIEÁT THA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6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2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Öôùc mong chi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thoûa loøng, nhôø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ban nieàm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haïnh phuùc.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634 – THIEÁT THA</a:t>
            </a:r>
          </a:p>
        </p:txBody>
      </p:sp>
    </p:spTree>
    <p:extLst>
      <p:ext uri="{BB962C8B-B14F-4D97-AF65-F5344CB8AC3E}">
        <p14:creationId xmlns:p14="http://schemas.microsoft.com/office/powerpoint/2010/main" val="124484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hôõi!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ñeán mau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634 – THIEÁT THA</a:t>
            </a:r>
          </a:p>
        </p:txBody>
      </p:sp>
    </p:spTree>
    <p:extLst>
      <p:ext uri="{BB962C8B-B14F-4D97-AF65-F5344CB8AC3E}">
        <p14:creationId xmlns:p14="http://schemas.microsoft.com/office/powerpoint/2010/main" val="377799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634 – THIEÁT THA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xöa coù luùc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hay u buoàn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chöa tìm thaáy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ñöôøng ngay.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2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ôn Chuùa cöùu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vôùi Ngaøi, nay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 ñôøi soáng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möøng.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634 – THIEÁT THA</a:t>
            </a:r>
          </a:p>
        </p:txBody>
      </p:sp>
    </p:spTree>
    <p:extLst>
      <p:ext uri="{BB962C8B-B14F-4D97-AF65-F5344CB8AC3E}">
        <p14:creationId xmlns:p14="http://schemas.microsoft.com/office/powerpoint/2010/main" val="284778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2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Chính Chuùa giuùp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anh soáng an bình, Ngaøi daét ñöa treân ñöôøng ôn phöôùc.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634 – THIEÁT THA</a:t>
            </a:r>
          </a:p>
        </p:txBody>
      </p:sp>
    </p:spTree>
    <p:extLst>
      <p:ext uri="{BB962C8B-B14F-4D97-AF65-F5344CB8AC3E}">
        <p14:creationId xmlns:p14="http://schemas.microsoft.com/office/powerpoint/2010/main" val="419377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2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Öôùc mong chi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thoûa loøng, nhôø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ban nieàm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haïnh phuùc.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634 – THIEÁT THA</a:t>
            </a:r>
          </a:p>
        </p:txBody>
      </p:sp>
    </p:spTree>
    <p:extLst>
      <p:ext uri="{BB962C8B-B14F-4D97-AF65-F5344CB8AC3E}">
        <p14:creationId xmlns:p14="http://schemas.microsoft.com/office/powerpoint/2010/main" val="117289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hôõi!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ñeán mau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634 – THIEÁT THA</a:t>
            </a:r>
          </a:p>
        </p:txBody>
      </p:sp>
    </p:spTree>
    <p:extLst>
      <p:ext uri="{BB962C8B-B14F-4D97-AF65-F5344CB8AC3E}">
        <p14:creationId xmlns:p14="http://schemas.microsoft.com/office/powerpoint/2010/main" val="248520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634 – THIEÁT THA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 suy nghó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vaån vô theo yù mình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 möu caàu loái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rieâng traàn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57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2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Chuùa thieát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 luoân toû baøy,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khuyeân môøi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anh theo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634 – THIEÁT THA</a:t>
            </a:r>
          </a:p>
        </p:txBody>
      </p:sp>
    </p:spTree>
    <p:extLst>
      <p:ext uri="{BB962C8B-B14F-4D97-AF65-F5344CB8AC3E}">
        <p14:creationId xmlns:p14="http://schemas.microsoft.com/office/powerpoint/2010/main" val="150361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2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Chính Chuùa giuùp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anh soáng an bình, Ngaøi daét ñöa treân ñöôøng ôn phöôùc.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634 – THIEÁT THA</a:t>
            </a:r>
          </a:p>
        </p:txBody>
      </p:sp>
    </p:spTree>
    <p:extLst>
      <p:ext uri="{BB962C8B-B14F-4D97-AF65-F5344CB8AC3E}">
        <p14:creationId xmlns:p14="http://schemas.microsoft.com/office/powerpoint/2010/main" val="170280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634 – THIEÁT THA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coâ löõ khieán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tö öu saàu, hay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buoàn vaán vöông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anh?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98630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2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Öôùc mong chi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thoûa loøng, nhôø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ban nieàm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haïnh phuùc.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634 – THIEÁT THA</a:t>
            </a:r>
          </a:p>
        </p:txBody>
      </p:sp>
    </p:spTree>
    <p:extLst>
      <p:ext uri="{BB962C8B-B14F-4D97-AF65-F5344CB8AC3E}">
        <p14:creationId xmlns:p14="http://schemas.microsoft.com/office/powerpoint/2010/main" val="401391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hôõi!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ñeán mau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634 – THIEÁT THA</a:t>
            </a:r>
          </a:p>
        </p:txBody>
      </p:sp>
    </p:spTree>
    <p:extLst>
      <p:ext uri="{BB962C8B-B14F-4D97-AF65-F5344CB8AC3E}">
        <p14:creationId xmlns:p14="http://schemas.microsoft.com/office/powerpoint/2010/main" val="61162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2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Môøi anh ñeán vôùi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theo Jeâsus,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öu phieàn, khoù khaên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tan lieàn.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634 – THIEÁT THA</a:t>
            </a:r>
          </a:p>
        </p:txBody>
      </p:sp>
    </p:spTree>
    <p:extLst>
      <p:ext uri="{BB962C8B-B14F-4D97-AF65-F5344CB8AC3E}">
        <p14:creationId xmlns:p14="http://schemas.microsoft.com/office/powerpoint/2010/main" val="54135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2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Chính Chuùa giuùp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anh soáng an bình, Ngaøi daét ñöa treân ñöôøng ôn phöôùc.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634 – THIEÁT THA</a:t>
            </a:r>
          </a:p>
        </p:txBody>
      </p:sp>
    </p:spTree>
    <p:extLst>
      <p:ext uri="{BB962C8B-B14F-4D97-AF65-F5344CB8AC3E}">
        <p14:creationId xmlns:p14="http://schemas.microsoft.com/office/powerpoint/2010/main" val="276433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2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Öôùc mong chi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thoûa loøng, nhôø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ban nieàm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haïnh phuùc.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634 – THIEÁT THA</a:t>
            </a:r>
          </a:p>
        </p:txBody>
      </p:sp>
    </p:spTree>
    <p:extLst>
      <p:ext uri="{BB962C8B-B14F-4D97-AF65-F5344CB8AC3E}">
        <p14:creationId xmlns:p14="http://schemas.microsoft.com/office/powerpoint/2010/main" val="380507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hôõi!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ñeán mau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634 – THIEÁT THA</a:t>
            </a:r>
          </a:p>
        </p:txBody>
      </p:sp>
    </p:spTree>
    <p:extLst>
      <p:ext uri="{BB962C8B-B14F-4D97-AF65-F5344CB8AC3E}">
        <p14:creationId xmlns:p14="http://schemas.microsoft.com/office/powerpoint/2010/main" val="182529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634 – THIEÁT THA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Nôï aân ñieån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cho nhaân loaïi,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 tim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vôõ tan vì 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79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2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 töï giaù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chan hoøa huyeát ñaøo, cöùu muoân ngöôøi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thoaùt ly ma quyeàn.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634 – THIEÁT THA</a:t>
            </a:r>
          </a:p>
        </p:txBody>
      </p:sp>
    </p:spTree>
    <p:extLst>
      <p:ext uri="{BB962C8B-B14F-4D97-AF65-F5344CB8AC3E}">
        <p14:creationId xmlns:p14="http://schemas.microsoft.com/office/powerpoint/2010/main" val="236471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2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Chính Chuùa giuùp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anh soáng an bình, Ngaøi daét ñöa treân ñöôøng ôn phöôùc.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634 – THIEÁT THA</a:t>
            </a:r>
          </a:p>
        </p:txBody>
      </p:sp>
    </p:spTree>
    <p:extLst>
      <p:ext uri="{BB962C8B-B14F-4D97-AF65-F5344CB8AC3E}">
        <p14:creationId xmlns:p14="http://schemas.microsoft.com/office/powerpoint/2010/main" val="225456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217</Words>
  <Application>Microsoft Office PowerPoint</Application>
  <PresentationFormat>On-screen Show (4:3)</PresentationFormat>
  <Paragraphs>42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2012-02-23T03:33:52Z</dcterms:created>
  <dcterms:modified xsi:type="dcterms:W3CDTF">2012-09-18T04:20:34Z</dcterms:modified>
</cp:coreProperties>
</file>