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0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2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635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ÑEÁN VÔÙI NGUOÀN NÖÔÙC SOÁNG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56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635 – ÑEÁN VÔÙI NGUOÀN NÖÔÙC SOÁNG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dòu eâm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beân toâi luoân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yeâu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2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laøm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toâi töôi maùt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muøa xuaân.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635 – ÑEÁN VÔÙI NGUOÀN NÖÔÙC SOÁNG</a:t>
            </a:r>
          </a:p>
        </p:txBody>
      </p:sp>
    </p:spTree>
    <p:extLst>
      <p:ext uri="{BB962C8B-B14F-4D97-AF65-F5344CB8AC3E}">
        <p14:creationId xmlns:p14="http://schemas.microsoft.com/office/powerpoint/2010/main" val="30396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Ngoït ngaøo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Jeâsus cho toâi uoáng nöôùc thieâng lieâng.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635 – ÑEÁN VÔÙI NGUOÀN NÖÔÙC SOÁNG</a:t>
            </a:r>
          </a:p>
        </p:txBody>
      </p:sp>
    </p:spTree>
    <p:extLst>
      <p:ext uri="{BB962C8B-B14F-4D97-AF65-F5344CB8AC3E}">
        <p14:creationId xmlns:p14="http://schemas.microsoft.com/office/powerpoint/2010/main" val="263198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ngaøy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vang maõi taùn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döông danh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635 – ÑEÁN VÔÙI NGUOÀN NÖÔÙC SOÁNG</a:t>
            </a:r>
          </a:p>
        </p:txBody>
      </p:sp>
    </p:spTree>
    <p:extLst>
      <p:ext uri="{BB962C8B-B14F-4D97-AF65-F5344CB8AC3E}">
        <p14:creationId xmlns:p14="http://schemas.microsoft.com/office/powerpoint/2010/main" val="269115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Ñeán vôùi suoái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soáng Cha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tuoân traøn.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635 – ÑEÁN VÔÙI NGUOÀN NÖÔÙC SOÁNG</a:t>
            </a:r>
          </a:p>
        </p:txBody>
      </p:sp>
    </p:spTree>
    <p:extLst>
      <p:ext uri="{BB962C8B-B14F-4D97-AF65-F5344CB8AC3E}">
        <p14:creationId xmlns:p14="http://schemas.microsoft.com/office/powerpoint/2010/main" val="7545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haân hoan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vui, troïn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Chuùa daãn loái.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635 – ÑEÁN VÔÙI NGUOÀN NÖÔÙC SOÁNG</a:t>
            </a:r>
          </a:p>
        </p:txBody>
      </p:sp>
    </p:spTree>
    <p:extLst>
      <p:ext uri="{BB962C8B-B14F-4D97-AF65-F5344CB8AC3E}">
        <p14:creationId xmlns:p14="http://schemas.microsoft.com/office/powerpoint/2010/main" val="20099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uoáng suoái nöôùc soáng Christ tuoân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dö daät.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635 – ÑEÁN VÔÙI NGUOÀN NÖÔÙC SOÁNG</a:t>
            </a:r>
          </a:p>
        </p:txBody>
      </p:sp>
    </p:spTree>
    <p:extLst>
      <p:ext uri="{BB962C8B-B14F-4D97-AF65-F5344CB8AC3E}">
        <p14:creationId xmlns:p14="http://schemas.microsoft.com/office/powerpoint/2010/main" val="39897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hoàng 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ban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lao voâ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635 – ÑEÁN VÔÙI NGUOÀN NÖÔÙC SOÁNG</a:t>
            </a:r>
          </a:p>
        </p:txBody>
      </p:sp>
    </p:spTree>
    <p:extLst>
      <p:ext uri="{BB962C8B-B14F-4D97-AF65-F5344CB8AC3E}">
        <p14:creationId xmlns:p14="http://schemas.microsoft.com/office/powerpoint/2010/main" val="15996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635 – ÑEÁN VÔÙI NGUOÀN NÖÔÙC SOÁNG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 baïn, hoâm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khoâng ñi ngay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Goâ-goâ-tha.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40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nguoàn tuoân ra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phöôùc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 roäng thay!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635 – ÑEÁN VÔÙI NGUOÀN NÖÔÙC SOÁNG</a:t>
            </a:r>
          </a:p>
        </p:txBody>
      </p:sp>
    </p:spTree>
    <p:extLst>
      <p:ext uri="{BB962C8B-B14F-4D97-AF65-F5344CB8AC3E}">
        <p14:creationId xmlns:p14="http://schemas.microsoft.com/office/powerpoint/2010/main" val="63346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635 – ÑEÁN VÔÙI NGUOÀN NÖÔÙC SOÁNG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ñôøi hö voâ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taâm tö luoân khaùt khao troâng mong.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705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Môøi baïn nhanh chaân ñeán uoáng nöôùc soáng Chuùa ban cho khoâng.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635 – ÑEÁN VÔÙI NGUOÀN NÖÔÙC SOÁNG</a:t>
            </a:r>
          </a:p>
        </p:txBody>
      </p:sp>
    </p:spTree>
    <p:extLst>
      <p:ext uri="{BB962C8B-B14F-4D97-AF65-F5344CB8AC3E}">
        <p14:creationId xmlns:p14="http://schemas.microsoft.com/office/powerpoint/2010/main" val="307813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hoàn linh xöa khao khaùt ñaõ thaáy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635 – ÑEÁN VÔÙI NGUOÀN NÖÔÙC SOÁNG</a:t>
            </a:r>
          </a:p>
        </p:txBody>
      </p:sp>
    </p:spTree>
    <p:extLst>
      <p:ext uri="{BB962C8B-B14F-4D97-AF65-F5344CB8AC3E}">
        <p14:creationId xmlns:p14="http://schemas.microsoft.com/office/powerpoint/2010/main" val="28447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Ñeán vôùi suoái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soáng Cha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tuoân traøn.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635 – ÑEÁN VÔÙI NGUOÀN NÖÔÙC SOÁNG</a:t>
            </a:r>
          </a:p>
        </p:txBody>
      </p:sp>
    </p:spTree>
    <p:extLst>
      <p:ext uri="{BB962C8B-B14F-4D97-AF65-F5344CB8AC3E}">
        <p14:creationId xmlns:p14="http://schemas.microsoft.com/office/powerpoint/2010/main" val="26189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haân hoan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vui, troïn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Chuùa daãn loái.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635 – ÑEÁN VÔÙI NGUOÀN NÖÔÙC SOÁNG</a:t>
            </a:r>
          </a:p>
        </p:txBody>
      </p:sp>
    </p:spTree>
    <p:extLst>
      <p:ext uri="{BB962C8B-B14F-4D97-AF65-F5344CB8AC3E}">
        <p14:creationId xmlns:p14="http://schemas.microsoft.com/office/powerpoint/2010/main" val="372756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uoáng suoái nöôùc soáng Christ tuoân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dö daät.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635 – ÑEÁN VÔÙI NGUOÀN NÖÔÙC SOÁNG</a:t>
            </a:r>
          </a:p>
        </p:txBody>
      </p:sp>
    </p:spTree>
    <p:extLst>
      <p:ext uri="{BB962C8B-B14F-4D97-AF65-F5344CB8AC3E}">
        <p14:creationId xmlns:p14="http://schemas.microsoft.com/office/powerpoint/2010/main" val="38436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hoàng 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ban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lao voâ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635 – ÑEÁN VÔÙI NGUOÀN NÖÔÙC SOÁNG</a:t>
            </a:r>
          </a:p>
        </p:txBody>
      </p:sp>
    </p:spTree>
    <p:extLst>
      <p:ext uri="{BB962C8B-B14F-4D97-AF65-F5344CB8AC3E}">
        <p14:creationId xmlns:p14="http://schemas.microsoft.com/office/powerpoint/2010/main" val="31209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bao naêm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 thoûa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635 – ÑEÁN VÔÙI NGUOÀN NÖÔÙC SOÁNG</a:t>
            </a:r>
          </a:p>
        </p:txBody>
      </p:sp>
    </p:spTree>
    <p:extLst>
      <p:ext uri="{BB962C8B-B14F-4D97-AF65-F5344CB8AC3E}">
        <p14:creationId xmlns:p14="http://schemas.microsoft.com/office/powerpoint/2010/main" val="15898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tình yeâu thöông Cha ñöa toâi ñi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ngay.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635 – ÑEÁN VÔÙI NGUOÀN NÖÔÙC SOÁNG</a:t>
            </a:r>
          </a:p>
        </p:txBody>
      </p:sp>
    </p:spTree>
    <p:extLst>
      <p:ext uri="{BB962C8B-B14F-4D97-AF65-F5344CB8AC3E}">
        <p14:creationId xmlns:p14="http://schemas.microsoft.com/office/powerpoint/2010/main" val="56830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cuøng anh 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höôûng neáp soáng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635 – ÑEÁN VÔÙI NGUOÀN NÖÔÙC SOÁNG</a:t>
            </a:r>
          </a:p>
        </p:txBody>
      </p:sp>
    </p:spTree>
    <p:extLst>
      <p:ext uri="{BB962C8B-B14F-4D97-AF65-F5344CB8AC3E}">
        <p14:creationId xmlns:p14="http://schemas.microsoft.com/office/powerpoint/2010/main" val="406438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Ñeán vôùi suoái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soáng Cha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tuoân traøn.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635 – ÑEÁN VÔÙI NGUOÀN NÖÔÙC SOÁNG</a:t>
            </a:r>
          </a:p>
        </p:txBody>
      </p:sp>
    </p:spTree>
    <p:extLst>
      <p:ext uri="{BB962C8B-B14F-4D97-AF65-F5344CB8AC3E}">
        <p14:creationId xmlns:p14="http://schemas.microsoft.com/office/powerpoint/2010/main" val="163868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haân hoan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vui, troïn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Chuùa daãn loái.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635 – ÑEÁN VÔÙI NGUOÀN NÖÔÙC SOÁNG</a:t>
            </a:r>
          </a:p>
        </p:txBody>
      </p:sp>
    </p:spTree>
    <p:extLst>
      <p:ext uri="{BB962C8B-B14F-4D97-AF65-F5344CB8AC3E}">
        <p14:creationId xmlns:p14="http://schemas.microsoft.com/office/powerpoint/2010/main" val="167771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uoáng suoái nöôùc soáng Christ tuoân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dö daät.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635 – ÑEÁN VÔÙI NGUOÀN NÖÔÙC SOÁNG</a:t>
            </a:r>
          </a:p>
        </p:txBody>
      </p:sp>
    </p:spTree>
    <p:extLst>
      <p:ext uri="{BB962C8B-B14F-4D97-AF65-F5344CB8AC3E}">
        <p14:creationId xmlns:p14="http://schemas.microsoft.com/office/powerpoint/2010/main" val="47462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hoàng 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ban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lao voâ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635 – ÑEÁN VÔÙI NGUOÀN NÖÔÙC SOÁNG</a:t>
            </a:r>
          </a:p>
        </p:txBody>
      </p:sp>
    </p:spTree>
    <p:extLst>
      <p:ext uri="{BB962C8B-B14F-4D97-AF65-F5344CB8AC3E}">
        <p14:creationId xmlns:p14="http://schemas.microsoft.com/office/powerpoint/2010/main" val="388504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328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2012-02-23T03:40:46Z</dcterms:created>
  <dcterms:modified xsi:type="dcterms:W3CDTF">2012-09-18T04:21:36Z</dcterms:modified>
</cp:coreProperties>
</file>