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6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636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VÌ BAÏN VÔÙI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theå khieán caùc söù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traàn, tieâu tan muoân 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nhaân, xua 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0733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theå khieán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ngöôøi, maø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lieàu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cheát, 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6143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636 – VÌ BAÏN VÔÙI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Goâ-tha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boùng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 mòt muø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giaêng khaép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theá ngöôøi,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1555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muoân toäi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hoâng 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xong xuoâi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truùt hôi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3780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theå khieán caùc söù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traàn, tieâu tan muoân 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nhaân, xua 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5333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theå khieán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ngöôøi, maø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lieàu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cheát, 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2010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636 – VÌ BAÏN VÔÙI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ñoaøn ñoâng hung haêng vaây baét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 vöôøn Ngaøi hay tôùi lui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011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xoâ nhau quanh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giôõn cöôøi,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tieáng noùi.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125032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bao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khinh dieãu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chôi,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treo thaân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Ñaáng voâ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15415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theå khieán caùc söù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traàn, tieâu tan muoân 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nhaân, xua 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30685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theå khieán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ngöôøi, maø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lieàu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cheát, 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32834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636 – VÌ BAÏN VÔÙI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Ñaàu Jeâsus gai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Ngaøi chòu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tay, ñoâi chaân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 ñoùng thaûm saàu,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hoâng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258774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Ñaâm tim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vôõ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Jeâsus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636 – VÌ BAÏN VÔÙI TOÂI</a:t>
            </a:r>
          </a:p>
        </p:txBody>
      </p:sp>
    </p:spTree>
    <p:extLst>
      <p:ext uri="{BB962C8B-B14F-4D97-AF65-F5344CB8AC3E}">
        <p14:creationId xmlns:p14="http://schemas.microsoft.com/office/powerpoint/2010/main" val="30073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310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2012-02-23T10:48:22Z</dcterms:created>
  <dcterms:modified xsi:type="dcterms:W3CDTF">2012-09-18T04:22:22Z</dcterms:modified>
</cp:coreProperties>
</file>