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6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DOØNG HUYEÁT ÑAØO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Chuùa chaân thaät yeâu thöông daãy ñaày, Jeâsus Chuùa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naêng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tin ñeán danh Ngaøi ñöôïc bình an ñaáy,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“Chuùa seõ giöõ gìn, Ngaøi luoân luoân che chôû.”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16131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ñoå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38864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huyeát hoàng kia, ta seõ ñöôïc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moïi toäi oâ.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42832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640 – DOØNG HUYEÁT ÑAØO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Chuùa ta ngaøy xöa mang khoå hình, cheát cho theá nhaân coøn soáng trong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vui tieáp nghinh naøo ai ñang lo laéng, “Chuùa seõ giöõ gìn, Ngaøi luoân luoân che chôû.”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41291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ñoå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23742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huyeát hoàng kia, ta seõ ñöôïc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moïi toäi oâ.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1233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xoùt thöông Ngaøi khoan dung thöù tha, ñuùng nhö höùa ngoân, Ngaøi xoùa bao oâ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ta laéng nghe lôøi Jeâsus ñang phaùn: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“Chuùa seõ giöõ gìn, Ngaøi luoân luoân che chôû.”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5008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ñoå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1512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huyeát hoàng kia, ta seõ ñöôïc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moïi toäi oâ.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640 – DOØNG HUYEÁT ÑAØO</a:t>
            </a:r>
          </a:p>
        </p:txBody>
      </p:sp>
    </p:spTree>
    <p:extLst>
      <p:ext uri="{BB962C8B-B14F-4D97-AF65-F5344CB8AC3E}">
        <p14:creationId xmlns:p14="http://schemas.microsoft.com/office/powerpoint/2010/main" val="21323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2012-03-06T11:18:26Z</dcterms:created>
  <dcterms:modified xsi:type="dcterms:W3CDTF">2012-09-18T04:24:10Z</dcterms:modified>
</cp:coreProperties>
</file>