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6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4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642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514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ÔN CÖÙU ROÃI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642 – ÔN CÖÙU ROÃI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luoân thöùc canh troâng ñôïi thoûa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vieäc xong 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keâu goïi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2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ñeán nôi thieân ñaøng saùng töôi, beân Ngaøi yeân nghæ suoát muoân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642 – ÔN CÖÙU ROÃI</a:t>
            </a:r>
          </a:p>
        </p:txBody>
      </p:sp>
    </p:spTree>
    <p:extLst>
      <p:ext uri="{BB962C8B-B14F-4D97-AF65-F5344CB8AC3E}">
        <p14:creationId xmlns:p14="http://schemas.microsoft.com/office/powerpoint/2010/main" val="39449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Leä saàu ngöng rôi luùc gaëp Vua toâi, toâi mong thuaät chuyeän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cöùu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642 – ÔN CÖÙU ROÃI</a:t>
            </a:r>
          </a:p>
        </p:txBody>
      </p:sp>
    </p:spTree>
    <p:extLst>
      <p:ext uri="{BB962C8B-B14F-4D97-AF65-F5344CB8AC3E}">
        <p14:creationId xmlns:p14="http://schemas.microsoft.com/office/powerpoint/2010/main" val="36922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 saàu ngöng rôi,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loøng reo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chuoäc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ôn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642 – ÔN CÖÙU ROÃI</a:t>
            </a:r>
          </a:p>
        </p:txBody>
      </p:sp>
    </p:spTree>
    <p:extLst>
      <p:ext uri="{BB962C8B-B14F-4D97-AF65-F5344CB8AC3E}">
        <p14:creationId xmlns:p14="http://schemas.microsoft.com/office/powerpoint/2010/main" val="26356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642 – ÔN CÖÙU ROÃI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ñaây toái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ñôøi seõ tan,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coøn toâi nöõa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nôi laàm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453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kia theá gian,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haïnh chöùa chan, linh hoàn toâi soáng vôùi Vua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642 – ÔN CÖÙU ROÃI</a:t>
            </a:r>
          </a:p>
        </p:txBody>
      </p:sp>
    </p:spTree>
    <p:extLst>
      <p:ext uri="{BB962C8B-B14F-4D97-AF65-F5344CB8AC3E}">
        <p14:creationId xmlns:p14="http://schemas.microsoft.com/office/powerpoint/2010/main" val="25369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Leä saàu ngöng rôi luùc gaëp Vua toâi, toâi mong thuaät chuyeän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cöùu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642 – ÔN CÖÙU ROÃI</a:t>
            </a:r>
          </a:p>
        </p:txBody>
      </p:sp>
    </p:spTree>
    <p:extLst>
      <p:ext uri="{BB962C8B-B14F-4D97-AF65-F5344CB8AC3E}">
        <p14:creationId xmlns:p14="http://schemas.microsoft.com/office/powerpoint/2010/main" val="4643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 saàu ngöng rôi,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loøng reo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chuoäc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ôn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642 – ÔN CÖÙU ROÃI</a:t>
            </a:r>
          </a:p>
        </p:txBody>
      </p:sp>
    </p:spTree>
    <p:extLst>
      <p:ext uri="{BB962C8B-B14F-4D97-AF65-F5344CB8AC3E}">
        <p14:creationId xmlns:p14="http://schemas.microsoft.com/office/powerpoint/2010/main" val="144475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642 – ÔN CÖÙU ROÃI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ñaây Chuùa oâi!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Caên nhaø cuûa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xaây döïng nôi ñaát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 hö saäp thoâi!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toâi vaãn nuoâi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voïng thaém töôi,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nhaø vinh hieån,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642 – ÔN CÖÙU ROÃI</a:t>
            </a:r>
          </a:p>
        </p:txBody>
      </p:sp>
    </p:spTree>
    <p:extLst>
      <p:ext uri="{BB962C8B-B14F-4D97-AF65-F5344CB8AC3E}">
        <p14:creationId xmlns:p14="http://schemas.microsoft.com/office/powerpoint/2010/main" val="23483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Leä saàu ngöng rôi luùc gaëp Vua toâi, toâi mong thuaät chuyeän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cöùu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642 – ÔN CÖÙU ROÃI</a:t>
            </a:r>
          </a:p>
        </p:txBody>
      </p:sp>
    </p:spTree>
    <p:extLst>
      <p:ext uri="{BB962C8B-B14F-4D97-AF65-F5344CB8AC3E}">
        <p14:creationId xmlns:p14="http://schemas.microsoft.com/office/powerpoint/2010/main" val="29958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 saàu ngöng rôi,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loøng reo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chuoäc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ôn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642 – ÔN CÖÙU ROÃI</a:t>
            </a:r>
          </a:p>
        </p:txBody>
      </p:sp>
    </p:spTree>
    <p:extLst>
      <p:ext uri="{BB962C8B-B14F-4D97-AF65-F5344CB8AC3E}">
        <p14:creationId xmlns:p14="http://schemas.microsoft.com/office/powerpoint/2010/main" val="11497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2012-03-06T11:33:43Z</dcterms:created>
  <dcterms:modified xsi:type="dcterms:W3CDTF">2012-09-18T04:42:10Z</dcterms:modified>
</cp:coreProperties>
</file>