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458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23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643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44616" y="23622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MÖA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PHÖÔÙC HAÏNH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27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Chuùng con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toân thôø vaø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taï ôn Jeâsus.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643 – MÖA PHÖÔÙC HAÏNH</a:t>
            </a:r>
          </a:p>
        </p:txBody>
      </p:sp>
    </p:spTree>
    <p:extLst>
      <p:ext uri="{BB962C8B-B14F-4D97-AF65-F5344CB8AC3E}">
        <p14:creationId xmlns:p14="http://schemas.microsoft.com/office/powerpoint/2010/main" val="172938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 qua haønh lang trong nhaø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daâng lôøi ca.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643 – MÖA PHÖÔÙC HAÏNH</a:t>
            </a:r>
          </a:p>
        </p:txBody>
      </p:sp>
    </p:spTree>
    <p:extLst>
      <p:ext uri="{BB962C8B-B14F-4D97-AF65-F5344CB8AC3E}">
        <p14:creationId xmlns:p14="http://schemas.microsoft.com/office/powerpoint/2010/main" val="50645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Phöôùc Chuùa ban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daãy ñaày, thaät nhö möa töôùi maùt taâm linh.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643 – MÖA PHÖÔÙC HAÏNH</a:t>
            </a:r>
          </a:p>
        </p:txBody>
      </p:sp>
    </p:spTree>
    <p:extLst>
      <p:ext uri="{BB962C8B-B14F-4D97-AF65-F5344CB8AC3E}">
        <p14:creationId xmlns:p14="http://schemas.microsoft.com/office/powerpoint/2010/main" val="3133913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Maõi maõi con xin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taï ôn Chuùa,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Ha-leâ-lu-gia, A-men!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643 – MÖA PHÖÔÙC HAÏNH</a:t>
            </a:r>
          </a:p>
        </p:txBody>
      </p:sp>
    </p:spTree>
    <p:extLst>
      <p:ext uri="{BB962C8B-B14F-4D97-AF65-F5344CB8AC3E}">
        <p14:creationId xmlns:p14="http://schemas.microsoft.com/office/powerpoint/2010/main" val="397905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643 – MÖA PHÖÔÙC HAÏNH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8708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 ñi theo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taâm tö con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bình 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191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Ñau oám hay buoàn lo khoâng laøm con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 Chuùa.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643 – MÖA PHÖÔÙC HAÏNH</a:t>
            </a:r>
          </a:p>
        </p:txBody>
      </p:sp>
    </p:spTree>
    <p:extLst>
      <p:ext uri="{BB962C8B-B14F-4D97-AF65-F5344CB8AC3E}">
        <p14:creationId xmlns:p14="http://schemas.microsoft.com/office/powerpoint/2010/main" val="219342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Tín trung theo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Ngaøi, troïn ñôøi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vaâng yù Cha.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643 – MÖA PHÖÔÙC HAÏNH</a:t>
            </a:r>
          </a:p>
        </p:txBody>
      </p:sp>
    </p:spTree>
    <p:extLst>
      <p:ext uri="{BB962C8B-B14F-4D97-AF65-F5344CB8AC3E}">
        <p14:creationId xmlns:p14="http://schemas.microsoft.com/office/powerpoint/2010/main" val="105681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ban haïnh phöôùc treân cuoäc soáng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 ñình con.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643 – MÖA PHÖÔÙC HAÏNH</a:t>
            </a:r>
          </a:p>
        </p:txBody>
      </p:sp>
    </p:spTree>
    <p:extLst>
      <p:ext uri="{BB962C8B-B14F-4D97-AF65-F5344CB8AC3E}">
        <p14:creationId xmlns:p14="http://schemas.microsoft.com/office/powerpoint/2010/main" val="270215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Phöôùc Chuùa ban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daãy ñaày, thaät nhö möa töôùi maùt taâm linh.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643 – MÖA PHÖÔÙC HAÏNH</a:t>
            </a:r>
          </a:p>
        </p:txBody>
      </p:sp>
    </p:spTree>
    <p:extLst>
      <p:ext uri="{BB962C8B-B14F-4D97-AF65-F5344CB8AC3E}">
        <p14:creationId xmlns:p14="http://schemas.microsoft.com/office/powerpoint/2010/main" val="330917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Maõi maõi con xin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taï ôn Chuùa,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Ha-leâ-lu-gia, A-men!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643 – MÖA PHÖÔÙC HAÏNH</a:t>
            </a:r>
          </a:p>
        </p:txBody>
      </p:sp>
    </p:spTree>
    <p:extLst>
      <p:ext uri="{BB962C8B-B14F-4D97-AF65-F5344CB8AC3E}">
        <p14:creationId xmlns:p14="http://schemas.microsoft.com/office/powerpoint/2010/main" val="25464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643 – MÖA PHÖÔÙC HAÏNH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8708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Bieát bao ôn laønh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 ban cho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con.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1889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643 – MÖA PHÖÔÙC HAÏNH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8708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Thoûa vui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luoân haân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hoan ngôïi khen.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83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Tay Chuùa ñan tình thoâng coâng ñaäm ñaø nhaân aùi.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643 – MÖA PHÖÔÙC HAÏNH</a:t>
            </a:r>
          </a:p>
        </p:txBody>
      </p:sp>
    </p:spTree>
    <p:extLst>
      <p:ext uri="{BB962C8B-B14F-4D97-AF65-F5344CB8AC3E}">
        <p14:creationId xmlns:p14="http://schemas.microsoft.com/office/powerpoint/2010/main" val="229832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Bieát ôn voâ cuøng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roäng saâu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bieån khôi.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643 – MÖA PHÖÔÙC HAÏNH</a:t>
            </a:r>
          </a:p>
        </p:txBody>
      </p:sp>
    </p:spTree>
    <p:extLst>
      <p:ext uri="{BB962C8B-B14F-4D97-AF65-F5344CB8AC3E}">
        <p14:creationId xmlns:p14="http://schemas.microsoft.com/office/powerpoint/2010/main" val="205524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Chuùng con nguyeän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höùa rao lôøi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traàn gian.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643 – MÖA PHÖÔÙC HAÏNH</a:t>
            </a:r>
          </a:p>
        </p:txBody>
      </p:sp>
    </p:spTree>
    <p:extLst>
      <p:ext uri="{BB962C8B-B14F-4D97-AF65-F5344CB8AC3E}">
        <p14:creationId xmlns:p14="http://schemas.microsoft.com/office/powerpoint/2010/main" val="136238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Phöôùc Chuùa ban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daãy ñaày, thaät nhö möa töôùi maùt taâm linh.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643 – MÖA PHÖÔÙC HAÏNH</a:t>
            </a:r>
          </a:p>
        </p:txBody>
      </p:sp>
    </p:spTree>
    <p:extLst>
      <p:ext uri="{BB962C8B-B14F-4D97-AF65-F5344CB8AC3E}">
        <p14:creationId xmlns:p14="http://schemas.microsoft.com/office/powerpoint/2010/main" val="466258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Maõi maõi con xin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taï ôn Chuùa,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Ha-leâ-lu-gia, A-men!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643 – MÖA PHÖÔÙC HAÏNH</a:t>
            </a:r>
          </a:p>
        </p:txBody>
      </p:sp>
    </p:spTree>
    <p:extLst>
      <p:ext uri="{BB962C8B-B14F-4D97-AF65-F5344CB8AC3E}">
        <p14:creationId xmlns:p14="http://schemas.microsoft.com/office/powerpoint/2010/main" val="188990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phuùt giaây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queân ñöôïc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Chuùa.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643 – MÖA PHÖÔÙC HAÏNH</a:t>
            </a:r>
          </a:p>
        </p:txBody>
      </p:sp>
    </p:spTree>
    <p:extLst>
      <p:ext uri="{BB962C8B-B14F-4D97-AF65-F5344CB8AC3E}">
        <p14:creationId xmlns:p14="http://schemas.microsoft.com/office/powerpoint/2010/main" val="261083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Thaùng naêm beân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Ngaøi, loøng bình 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thoûa vui.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643 – MÖA PHÖÔÙC HAÏNH</a:t>
            </a:r>
          </a:p>
        </p:txBody>
      </p:sp>
    </p:spTree>
    <p:extLst>
      <p:ext uri="{BB962C8B-B14F-4D97-AF65-F5344CB8AC3E}">
        <p14:creationId xmlns:p14="http://schemas.microsoft.com/office/powerpoint/2010/main" val="354909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Chöùa chan haïnh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phöôùc tuoân traøn maõi trong loøng con.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643 – MÖA PHÖÔÙC HAÏNH</a:t>
            </a:r>
          </a:p>
        </p:txBody>
      </p:sp>
    </p:spTree>
    <p:extLst>
      <p:ext uri="{BB962C8B-B14F-4D97-AF65-F5344CB8AC3E}">
        <p14:creationId xmlns:p14="http://schemas.microsoft.com/office/powerpoint/2010/main" val="402733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Phöôùc Chuùa ban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daãy ñaày, thaät nhö möa töôùi maùt taâm linh.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643 – MÖA PHÖÔÙC HAÏNH</a:t>
            </a:r>
          </a:p>
        </p:txBody>
      </p:sp>
    </p:spTree>
    <p:extLst>
      <p:ext uri="{BB962C8B-B14F-4D97-AF65-F5344CB8AC3E}">
        <p14:creationId xmlns:p14="http://schemas.microsoft.com/office/powerpoint/2010/main" val="7660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Maõi maõi con xin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taï ôn Chuùa,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Ha-leâ-lu-gia, A-men!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643 – MÖA PHÖÔÙC HAÏNH</a:t>
            </a:r>
          </a:p>
        </p:txBody>
      </p:sp>
    </p:spTree>
    <p:extLst>
      <p:ext uri="{BB962C8B-B14F-4D97-AF65-F5344CB8AC3E}">
        <p14:creationId xmlns:p14="http://schemas.microsoft.com/office/powerpoint/2010/main" val="9963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643 – MÖA PHÖÔÙC HAÏNH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8708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Bieát bao vui möøng daâng leân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con.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66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Chuùa thaêm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ñaøn chieân vui vaày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eâm aám.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643 – MÖA PHÖÔÙC HAÏNH</a:t>
            </a:r>
          </a:p>
        </p:txBody>
      </p:sp>
    </p:spTree>
    <p:extLst>
      <p:ext uri="{BB962C8B-B14F-4D97-AF65-F5344CB8AC3E}">
        <p14:creationId xmlns:p14="http://schemas.microsoft.com/office/powerpoint/2010/main" val="9907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294</Words>
  <Application>Microsoft Office PowerPoint</Application>
  <PresentationFormat>On-screen Show (4:3)</PresentationFormat>
  <Paragraphs>50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2012-03-06T11:42:40Z</dcterms:created>
  <dcterms:modified xsi:type="dcterms:W3CDTF">2012-09-18T04:43:26Z</dcterms:modified>
</cp:coreProperties>
</file>