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04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2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645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THAÄP GIAÙ,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NÔI 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MONG ANH VEÀ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 tröôùc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 qua ñi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ñieån hy voïng.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– THAÄP GIAÙ,NÔI CHUÙA MONG ANH VEÀ</a:t>
            </a:r>
          </a:p>
        </p:txBody>
      </p:sp>
    </p:spTree>
    <p:extLst>
      <p:ext uri="{BB962C8B-B14F-4D97-AF65-F5344CB8AC3E}">
        <p14:creationId xmlns:p14="http://schemas.microsoft.com/office/powerpoint/2010/main" val="296171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Thaäp giaù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mong anh veà! Ngaøi ngoù theo böôùc chaân anh ñi!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– THAÄP GIAÙ,NÔI CHUÙA MONG ANH VEÀ</a:t>
            </a:r>
          </a:p>
        </p:txBody>
      </p:sp>
    </p:spTree>
    <p:extLst>
      <p:ext uri="{BB962C8B-B14F-4D97-AF65-F5344CB8AC3E}">
        <p14:creationId xmlns:p14="http://schemas.microsoft.com/office/powerpoint/2010/main" val="16143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giaù baáy laâu nay ngaøn muoân ngöôøi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veà, sao vaãn coøn chöa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anh quay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– THAÄP GIAÙ,NÔI CHUÙA MONG ANH VEÀ</a:t>
            </a:r>
          </a:p>
        </p:txBody>
      </p:sp>
    </p:spTree>
    <p:extLst>
      <p:ext uri="{BB962C8B-B14F-4D97-AF65-F5344CB8AC3E}">
        <p14:creationId xmlns:p14="http://schemas.microsoft.com/office/powerpoint/2010/main" val="142911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</a:t>
            </a:r>
            <a:r>
              <a:rPr lang="en-US"/>
              <a:t>– THAÄP </a:t>
            </a:r>
            <a:r>
              <a:rPr lang="en-US"/>
              <a:t>GIAÙ,NÔI </a:t>
            </a:r>
            <a:r>
              <a:rPr lang="en-US"/>
              <a:t>CHUÙA MONG ANH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442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ñeán caùnh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Ngaøi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5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</a:t>
            </a:r>
            <a:r>
              <a:rPr lang="en-US"/>
              <a:t>– THAÄP </a:t>
            </a:r>
            <a:r>
              <a:rPr lang="en-US"/>
              <a:t>GIAÙ,NÔI </a:t>
            </a:r>
            <a:r>
              <a:rPr lang="en-US"/>
              <a:t>CHUÙA MONG ANH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Döïa vaøo 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traùi tim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tình thaân.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ñôøi soáng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 möa, theâm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tö.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– THAÄP GIAÙ,NÔI CHUÙA MONG ANH VEÀ</a:t>
            </a:r>
          </a:p>
        </p:txBody>
      </p:sp>
    </p:spTree>
    <p:extLst>
      <p:ext uri="{BB962C8B-B14F-4D97-AF65-F5344CB8AC3E}">
        <p14:creationId xmlns:p14="http://schemas.microsoft.com/office/powerpoint/2010/main" val="136297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vaãn yeân nghæ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bieân nhôø doøng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nhaân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– THAÄP GIAÙ,NÔI CHUÙA MONG ANH VEÀ</a:t>
            </a:r>
          </a:p>
        </p:txBody>
      </p:sp>
    </p:spTree>
    <p:extLst>
      <p:ext uri="{BB962C8B-B14F-4D97-AF65-F5344CB8AC3E}">
        <p14:creationId xmlns:p14="http://schemas.microsoft.com/office/powerpoint/2010/main" val="97606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Thaäp giaù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mong anh veà! Ngaøi ngoù theo böôùc chaân anh ñi!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– THAÄP GIAÙ,NÔI CHUÙA MONG ANH VEÀ</a:t>
            </a:r>
          </a:p>
        </p:txBody>
      </p:sp>
    </p:spTree>
    <p:extLst>
      <p:ext uri="{BB962C8B-B14F-4D97-AF65-F5344CB8AC3E}">
        <p14:creationId xmlns:p14="http://schemas.microsoft.com/office/powerpoint/2010/main" val="25020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giaù baáy laâu nay ngaøn muoân ngöôøi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veà, sao vaãn coøn chöa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anh quay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– THAÄP GIAÙ,NÔI CHUÙA MONG ANH VEÀ</a:t>
            </a:r>
          </a:p>
        </p:txBody>
      </p:sp>
    </p:spTree>
    <p:extLst>
      <p:ext uri="{BB962C8B-B14F-4D97-AF65-F5344CB8AC3E}">
        <p14:creationId xmlns:p14="http://schemas.microsoft.com/office/powerpoint/2010/main" val="33353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645 </a:t>
            </a:r>
            <a:r>
              <a:rPr lang="en-US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THAÄP </a:t>
            </a: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GIAÙ,NÔI </a:t>
            </a:r>
            <a:r>
              <a:rPr lang="en-US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MONG ANH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giaù Chuùa treo treân ngoïn ñoài xöa,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ñoå huyeát hy sinh cho ngöôøi toäi nhô.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363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töï giaù choán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 ngôi,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thaân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– THAÄP GIAÙ,NÔI CHUÙA MONG ANH VEÀ</a:t>
            </a:r>
          </a:p>
        </p:txBody>
      </p:sp>
    </p:spTree>
    <p:extLst>
      <p:ext uri="{BB962C8B-B14F-4D97-AF65-F5344CB8AC3E}">
        <p14:creationId xmlns:p14="http://schemas.microsoft.com/office/powerpoint/2010/main" val="5150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chöùng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moái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hôn bieån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– THAÄP GIAÙ,NÔI CHUÙA MONG ANH VEÀ</a:t>
            </a:r>
          </a:p>
        </p:txBody>
      </p:sp>
    </p:spTree>
    <p:extLst>
      <p:ext uri="{BB962C8B-B14F-4D97-AF65-F5344CB8AC3E}">
        <p14:creationId xmlns:p14="http://schemas.microsoft.com/office/powerpoint/2010/main" val="12374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Thaäp giaù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mong anh veà! Ngaøi ngoù theo böôùc chaân anh ñi!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– THAÄP GIAÙ,NÔI CHUÙA MONG ANH VEÀ</a:t>
            </a:r>
          </a:p>
        </p:txBody>
      </p:sp>
    </p:spTree>
    <p:extLst>
      <p:ext uri="{BB962C8B-B14F-4D97-AF65-F5344CB8AC3E}">
        <p14:creationId xmlns:p14="http://schemas.microsoft.com/office/powerpoint/2010/main" val="137301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giaù baáy laâu nay ngaøn muoân ngöôøi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veà, sao vaãn coøn chöa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anh quay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– THAÄP GIAÙ,NÔI CHUÙA MONG ANH VEÀ</a:t>
            </a:r>
          </a:p>
        </p:txBody>
      </p:sp>
    </p:spTree>
    <p:extLst>
      <p:ext uri="{BB962C8B-B14F-4D97-AF65-F5344CB8AC3E}">
        <p14:creationId xmlns:p14="http://schemas.microsoft.com/office/powerpoint/2010/main" val="248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</a:t>
            </a:r>
            <a:r>
              <a:rPr lang="en-US"/>
              <a:t>– THAÄP </a:t>
            </a:r>
            <a:r>
              <a:rPr lang="en-US"/>
              <a:t>GIAÙ,NÔI </a:t>
            </a:r>
            <a:r>
              <a:rPr lang="en-US"/>
              <a:t>CHUÙA MONG ANH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442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phöông tìm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baïn thaân.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8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</a:t>
            </a:r>
            <a:r>
              <a:rPr lang="en-US"/>
              <a:t>– THAÄP </a:t>
            </a:r>
            <a:r>
              <a:rPr lang="en-US"/>
              <a:t>GIAÙ,NÔI </a:t>
            </a:r>
            <a:r>
              <a:rPr lang="en-US"/>
              <a:t>CHUÙA MONG ANH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9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döïa tröôùc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 ngoùng troâng,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ñöa 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beân trong.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645 – THAÄP GIAÙ,NÔI CHUÙA MONG ANH VEÀ</a:t>
            </a:r>
          </a:p>
        </p:txBody>
      </p:sp>
    </p:spTree>
    <p:extLst>
      <p:ext uri="{BB962C8B-B14F-4D97-AF65-F5344CB8AC3E}">
        <p14:creationId xmlns:p14="http://schemas.microsoft.com/office/powerpoint/2010/main" val="31481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252</Words>
  <Application>Microsoft Office PowerPoint</Application>
  <PresentationFormat>On-screen Show (4:3)</PresentationFormat>
  <Paragraphs>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2012-03-06T13:53:38Z</dcterms:created>
  <dcterms:modified xsi:type="dcterms:W3CDTF">2012-09-18T04:45:30Z</dcterms:modified>
</cp:coreProperties>
</file>