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20" r:id="rId15"/>
    <p:sldId id="321" r:id="rId16"/>
    <p:sldId id="322" r:id="rId17"/>
    <p:sldId id="323" r:id="rId18"/>
    <p:sldId id="308" r:id="rId19"/>
    <p:sldId id="309" r:id="rId20"/>
    <p:sldId id="310" r:id="rId21"/>
    <p:sldId id="311" r:id="rId22"/>
    <p:sldId id="324" r:id="rId23"/>
    <p:sldId id="325" r:id="rId24"/>
    <p:sldId id="326" r:id="rId25"/>
    <p:sldId id="327" r:id="rId26"/>
    <p:sldId id="316" r:id="rId27"/>
    <p:sldId id="317" r:id="rId28"/>
    <p:sldId id="318" r:id="rId29"/>
    <p:sldId id="319" r:id="rId30"/>
    <p:sldId id="328" r:id="rId31"/>
    <p:sldId id="329" r:id="rId32"/>
    <p:sldId id="330" r:id="rId33"/>
    <p:sldId id="331" r:id="rId34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750" autoAdjust="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24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F82-FE80-4D03-87C5-D440BB50FF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954-7EC5-46D7-9320-AB51BB8E94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8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7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CB888C1-783E-43B9-9B83-45D0F56753F5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18/09/2012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A4EAEC0-4605-4FD2-9C49-EA4DB6AA58E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7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4"/>
          <p:cNvSpPr txBox="1">
            <a:spLocks/>
          </p:cNvSpPr>
          <p:nvPr/>
        </p:nvSpPr>
        <p:spPr>
          <a:xfrm>
            <a:off x="1295400" y="228600"/>
            <a:ext cx="7848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b="1">
                <a:solidFill>
                  <a:prstClr val="white"/>
                </a:solidFill>
                <a:latin typeface="VNI-Aptima" pitchFamily="2" charset="0"/>
                <a:cs typeface="+mn-cs"/>
              </a:rPr>
              <a:t>TOÂN VINH CHUÙA – TC 102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5042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>
                <a:solidFill>
                  <a:prstClr val="black"/>
                </a:solidFill>
                <a:latin typeface="VNI-Eurasia" pitchFamily="2" charset="0"/>
                <a:cs typeface="+mn-cs"/>
              </a:rPr>
              <a:t>TOÂN VINH CHUÙA - </a:t>
            </a:r>
            <a:r>
              <a:rPr lang="en-US" sz="3500" b="1" smtClean="0">
                <a:solidFill>
                  <a:prstClr val="black"/>
                </a:solidFill>
                <a:latin typeface="VNI-Eurasia" pitchFamily="2" charset="0"/>
                <a:cs typeface="+mn-cs"/>
              </a:rPr>
              <a:t>THAÙNH CA 646</a:t>
            </a:r>
            <a:endParaRPr lang="en-US" sz="3500" b="1">
              <a:solidFill>
                <a:prstClr val="black"/>
              </a:solidFill>
              <a:latin typeface="VNI-Eurasia" pitchFamily="2" charset="0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6423" y="2393593"/>
            <a:ext cx="69573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0" b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Garam" pitchFamily="34" charset="0"/>
                <a:cs typeface="+mn-cs"/>
              </a:rPr>
              <a:t>THAÄP TÖÏ XÖA</a:t>
            </a:r>
            <a:endParaRPr lang="en-US" sz="8000" b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Garam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8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400" b="1">
                <a:solidFill>
                  <a:srgbClr val="000000"/>
                </a:solidFill>
                <a:latin typeface="VNI-Aptima" pitchFamily="2" charset="0"/>
                <a:cs typeface="+mn-cs"/>
              </a:rPr>
              <a:t>2.</a:t>
            </a: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 Thaäp töï xöa hình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xaáu xa, toaøn traàn gian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ñeàu mæa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  <a:cs typeface="+mn-cs"/>
              </a:rPr>
              <a:t>mai.</a:t>
            </a:r>
            <a:endParaRPr lang="en-US" sz="6600" b="1">
              <a:solidFill>
                <a:srgbClr val="000000"/>
              </a:solidFill>
              <a:latin typeface="VNI-Aptima" pitchFamily="2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32618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Nhöng thu huùt toâi baèng tình yeâu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aâm thaàm.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354195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Vì Chieân Con töø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Chuùa Cha, rôøi trôøi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cao ñaày hieån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  <a:cs typeface="+mn-cs"/>
              </a:rPr>
              <a:t>vinh. </a:t>
            </a:r>
            <a:endParaRPr lang="en-US" sz="6600" b="1">
              <a:solidFill>
                <a:srgbClr val="000000"/>
              </a:solidFill>
              <a:latin typeface="VNI-Aptima" pitchFamily="2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34085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Mang gian aùc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ñau buoàn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ôû Goâ-goâ-tha.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13578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800" b="1" i="1" u="sng">
                <a:solidFill>
                  <a:srgbClr val="000000"/>
                </a:solidFill>
                <a:latin typeface="VNI-Aptima" pitchFamily="2" charset="0"/>
              </a:rPr>
              <a:t>ÑK:</a:t>
            </a: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 Loøng toâi say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meâ boùng daùng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thaäp töï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</a:rPr>
              <a:t>xöa. </a:t>
            </a:r>
            <a:endParaRPr lang="en-US" sz="6600" b="1">
              <a:solidFill>
                <a:srgbClr val="000000"/>
              </a:solidFill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16699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Vui loøng ñaàu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phuïc taän hieán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caû cuoäc ñôøi.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27436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Loøng oâm aáp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moái quyeán luyeán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vôùi thaäp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</a:rPr>
              <a:t>töï.</a:t>
            </a:r>
            <a:endParaRPr lang="en-US" sz="6600" b="1">
              <a:solidFill>
                <a:srgbClr val="000000"/>
              </a:solidFill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36473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Seõ bieán neân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maõo vinh dieäu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cho chính toâi.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40846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400" b="1">
                <a:solidFill>
                  <a:srgbClr val="000000"/>
                </a:solidFill>
                <a:latin typeface="VNI-Aptima" pitchFamily="2" charset="0"/>
                <a:cs typeface="+mn-cs"/>
              </a:rPr>
              <a:t>3.</a:t>
            </a: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 Thaäp töï xa laï thuôû xöa, chìm ngaäp trong doøng huyeát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  <a:cs typeface="+mn-cs"/>
              </a:rPr>
              <a:t>thieâng.</a:t>
            </a:r>
            <a:endParaRPr lang="en-US" sz="6600" b="1">
              <a:solidFill>
                <a:srgbClr val="000000"/>
              </a:solidFill>
              <a:latin typeface="VNI-Aptima" pitchFamily="2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400481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Nhöng toâi thaáy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veû ñeïp tuyeät ñoái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cao troïng.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7726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400" b="1">
                <a:solidFill>
                  <a:prstClr val="black"/>
                </a:solidFill>
                <a:latin typeface="VNI-Aptima" pitchFamily="2" charset="0"/>
                <a:cs typeface="+mn-cs"/>
              </a:rPr>
              <a:t>1. </a:t>
            </a: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Thaäp töï xöa söøng söõng cao, döïng taän treân söôøn nuùi xa.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22244480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Vì taïi treân thaäp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giaù xöa,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  <a:cs typeface="+mn-cs"/>
              </a:rPr>
              <a:t>Jeâsus </a:t>
            </a: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/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yeân laëng khoå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  <a:cs typeface="+mn-cs"/>
              </a:rPr>
              <a:t>ñau. </a:t>
            </a:r>
            <a:endParaRPr lang="en-US" sz="6600" b="1">
              <a:solidFill>
                <a:srgbClr val="000000"/>
              </a:solidFill>
              <a:latin typeface="VNI-Aptima" pitchFamily="2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26767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Ñem tha thöù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nguyeân laønh ñeán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cho chính toâi.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21163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800" b="1" i="1" u="sng">
                <a:solidFill>
                  <a:srgbClr val="000000"/>
                </a:solidFill>
                <a:latin typeface="VNI-Aptima" pitchFamily="2" charset="0"/>
              </a:rPr>
              <a:t>ÑK:</a:t>
            </a: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 Loøng toâi say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meâ boùng daùng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thaäp töï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</a:rPr>
              <a:t>xöa. </a:t>
            </a:r>
            <a:endParaRPr lang="en-US" sz="6600" b="1">
              <a:solidFill>
                <a:srgbClr val="000000"/>
              </a:solidFill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16699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Vui loøng ñaàu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phuïc taän hieán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caû cuoäc ñôøi.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27436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Loøng oâm aáp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moái quyeán luyeán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vôùi thaäp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</a:rPr>
              <a:t>töï.</a:t>
            </a:r>
            <a:endParaRPr lang="en-US" sz="6600" b="1">
              <a:solidFill>
                <a:srgbClr val="000000"/>
              </a:solidFill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36473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Seõ bieán neân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maõo vinh dieäu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cho chính toâi.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40846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400" b="1">
                <a:solidFill>
                  <a:srgbClr val="000000"/>
                </a:solidFill>
                <a:latin typeface="VNI-Aptima" pitchFamily="2" charset="0"/>
                <a:cs typeface="+mn-cs"/>
              </a:rPr>
              <a:t>4.</a:t>
            </a: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 Töø nay trung thaønh maõi luoân, phuïc taïi chaân thaäp giaù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  <a:cs typeface="+mn-cs"/>
              </a:rPr>
              <a:t>xöa.</a:t>
            </a:r>
            <a:endParaRPr lang="en-US" sz="6600" b="1">
              <a:solidFill>
                <a:srgbClr val="000000"/>
              </a:solidFill>
              <a:latin typeface="VNI-Aptima" pitchFamily="2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37780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Vui mang heát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bao ñieàu nhuïc nhaõ khinh baïc.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40655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Ngaøy töông lai böøng saùng töôi,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  <a:cs typeface="+mn-cs"/>
              </a:rPr>
              <a:t>Jeâsus </a:t>
            </a: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/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keâu goïi chính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  <a:cs typeface="+mn-cs"/>
              </a:rPr>
              <a:t>toâi.</a:t>
            </a:r>
            <a:endParaRPr lang="en-US" sz="6600" b="1">
              <a:solidFill>
                <a:srgbClr val="000000"/>
              </a:solidFill>
              <a:latin typeface="VNI-Aptima" pitchFamily="2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40761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Haân hoan soáng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  <a:cs typeface="+mn-cs"/>
              </a:rPr>
              <a:t>trong </a:t>
            </a: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nguoàn aùnh saùng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  <a:cs typeface="+mn-cs"/>
              </a:rPr>
              <a:t/>
            </a:r>
            <a:br>
              <a:rPr lang="en-US" sz="6600" b="1" smtClean="0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  <a:cs typeface="+mn-cs"/>
              </a:rPr>
              <a:t>vinh </a:t>
            </a: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quang.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22604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Nhö tieâu bieåu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cho muoân saàu khoå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sæ nhuïc.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17020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800" b="1" i="1" u="sng">
                <a:solidFill>
                  <a:srgbClr val="000000"/>
                </a:solidFill>
                <a:latin typeface="VNI-Aptima" pitchFamily="2" charset="0"/>
              </a:rPr>
              <a:t>ÑK:</a:t>
            </a: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 Loøng toâi say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meâ boùng daùng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thaäp töï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</a:rPr>
              <a:t>xöa. </a:t>
            </a:r>
            <a:endParaRPr lang="en-US" sz="6600" b="1">
              <a:solidFill>
                <a:srgbClr val="000000"/>
              </a:solidFill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16699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Vui loøng ñaàu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phuïc taän hieán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caû cuoäc ñôøi.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27436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Loøng oâm aáp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moái quyeán luyeán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vôùi thaäp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</a:rPr>
              <a:t>töï.</a:t>
            </a:r>
            <a:endParaRPr lang="en-US" sz="6600" b="1">
              <a:solidFill>
                <a:srgbClr val="000000"/>
              </a:solidFill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36473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Seõ bieán neân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maõo vinh dieäu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</a:rPr>
              <a:t>cho chính toâi.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40846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Loøng toâi yeâu thaäp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giaù xöa, nôi Vua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vinh dieäu chí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  <a:cs typeface="+mn-cs"/>
              </a:rPr>
              <a:t>cao.</a:t>
            </a:r>
            <a:endParaRPr lang="en-US" sz="6600" b="1">
              <a:solidFill>
                <a:srgbClr val="000000"/>
              </a:solidFill>
              <a:latin typeface="VNI-Aptima" pitchFamily="2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39500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Thay nhaân theá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hö hoaïi cheát caùch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ñau thöông.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38475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800" b="1" i="1" u="sng">
                <a:solidFill>
                  <a:srgbClr val="000000"/>
                </a:solidFill>
                <a:latin typeface="VNI-Aptima" pitchFamily="2" charset="0"/>
                <a:cs typeface="+mn-cs"/>
              </a:rPr>
              <a:t>ÑK:</a:t>
            </a: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 Loøng toâi say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meâ boùng daùng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thaäp töï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  <a:cs typeface="+mn-cs"/>
              </a:rPr>
              <a:t>xöa. </a:t>
            </a:r>
            <a:endParaRPr lang="en-US" sz="6600" b="1">
              <a:solidFill>
                <a:srgbClr val="000000"/>
              </a:solidFill>
              <a:latin typeface="VNI-Aptima" pitchFamily="2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5216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Vui loøng ñaàu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phuïc taän hieán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caû cuoäc ñôøi.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13832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Loøng oâm aáp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moái quyeán luyeán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vôùi thaäp </a:t>
            </a:r>
            <a:r>
              <a:rPr lang="en-US" sz="6600" b="1" smtClean="0">
                <a:solidFill>
                  <a:srgbClr val="000000"/>
                </a:solidFill>
                <a:latin typeface="VNI-Aptima" pitchFamily="2" charset="0"/>
                <a:cs typeface="+mn-cs"/>
              </a:rPr>
              <a:t>töï.</a:t>
            </a:r>
            <a:endParaRPr lang="en-US" sz="6600" b="1">
              <a:solidFill>
                <a:srgbClr val="000000"/>
              </a:solidFill>
              <a:latin typeface="VNI-Aptima" pitchFamily="2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33555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Seõ bieán neân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maõo vinh dieäu </a:t>
            </a:r>
            <a:b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</a:br>
            <a:r>
              <a:rPr lang="en-US" sz="6600" b="1">
                <a:solidFill>
                  <a:srgbClr val="000000"/>
                </a:solidFill>
                <a:latin typeface="VNI-Aptima" pitchFamily="2" charset="0"/>
                <a:cs typeface="+mn-cs"/>
              </a:rPr>
              <a:t>cho chính toâi.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7" y="5822394"/>
            <a:ext cx="684076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646 - THAÄP </a:t>
            </a: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TÖÏ XÖA</a:t>
            </a:r>
          </a:p>
        </p:txBody>
      </p:sp>
    </p:spTree>
    <p:extLst>
      <p:ext uri="{BB962C8B-B14F-4D97-AF65-F5344CB8AC3E}">
        <p14:creationId xmlns:p14="http://schemas.microsoft.com/office/powerpoint/2010/main" val="20574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402</Words>
  <Application>Microsoft Office PowerPoint</Application>
  <PresentationFormat>On-screen Show (4:3)</PresentationFormat>
  <Paragraphs>67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 DVB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22</cp:revision>
  <dcterms:created xsi:type="dcterms:W3CDTF">2004-04-09T14:42:36Z</dcterms:created>
  <dcterms:modified xsi:type="dcterms:W3CDTF">2012-09-18T04:49:05Z</dcterms:modified>
</cp:coreProperties>
</file>