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6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5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649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BAØI CA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CÖÙU CHUOÄC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cho muoân 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ñoåi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beân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khoâng 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2914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Chuùa vöõng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veà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1935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</a:t>
            </a:r>
            <a:r>
              <a:rPr lang="en-US"/>
              <a:t>– BAØI CA CÖÙU CHUOÄC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tieáng haùt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laø baøi ca,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cheát ñeå muoân daân ñöôïc phuïc 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3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331416"/>
            <a:ext cx="929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chung tieáng kính daâng khuùc ca muoân ñôøi, toân vinh Chuùa ñaõ ban cöùu aân moïi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6291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Haùt vang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ca töø Goâ-goâ-tha, Chuùa cheát thay loãi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töø nay caùch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39428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cho muoân 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ñoåi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beân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khoâng 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1391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Chuùa vöõng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veà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24287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649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BAØI CA CÖÙU CHUOÄC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cöùu, töø nay ñôøi toâi töï do, thoaùt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vinh quang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45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giaù, huyeát yeâu thöông kia chan hoøa, cho toâi soáng vôùi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 ngaøy 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14198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Haùt vang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ca töø Goâ-goâ-tha, Chuùa cheát thay loãi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töø nay caùch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25473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cho muoân 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ñoåi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beân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khoâng 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12241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Chuùa vöõng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veà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40389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</a:t>
            </a:r>
            <a:r>
              <a:rPr lang="en-US"/>
              <a:t>– BAØI CA CÖÙU CHUOÄC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cöùu,maøn ñeâm cuoäc ñôøi daàn tan, aùnh naéng môùi chieáu treân söông mai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331416"/>
            <a:ext cx="929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nguoàn soáng Chuùa ban cho toâi moãi ngaøy, troâng mong Chuùa ñeán trong vinh quang ngaøy 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22828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Haùt vang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ca töø Goâ-goâ-tha, Chuùa cheát thay loãi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töø nay caùch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649 – BAØI CA CÖÙU CHUOÄC</a:t>
            </a:r>
          </a:p>
        </p:txBody>
      </p:sp>
    </p:spTree>
    <p:extLst>
      <p:ext uri="{BB962C8B-B14F-4D97-AF65-F5344CB8AC3E}">
        <p14:creationId xmlns:p14="http://schemas.microsoft.com/office/powerpoint/2010/main" val="28935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265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2012-03-07T08:59:47Z</dcterms:created>
  <dcterms:modified xsi:type="dcterms:W3CDTF">2012-09-18T04:51:53Z</dcterms:modified>
</cp:coreProperties>
</file>