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8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LAØ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TAÁT CAÛ CHO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653 - JEÂSUS LAØ TAÁT CAÛ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yù nghóa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toâi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taát caû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61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nhaän ñöôïc moät nôi tröôùc ngai, Chuùa seõ ñöa toâi vaøo nôi thaùnh kia luùc xong coâng vieäc.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653 - JEÂSUS LAØ TAÁT CAÛ CHO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yù nghóa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toâi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taát caû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653 - JEÂSUS LAØ TAÁT CAÛ CHO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toâi leân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hieån, vì Jeâsus Christ chính leõ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653 - JEÂSUS LAØ TAÁT CAÛ CHO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2012-03-28T03:33:25Z</dcterms:created>
  <dcterms:modified xsi:type="dcterms:W3CDTF">2012-03-28T03:36:43Z</dcterms:modified>
</cp:coreProperties>
</file>