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6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28/03/2012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3086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28/03/2012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C:\Users\Lan Kha\Desktop\Vector Art Flowers (5)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1" y="-25400"/>
            <a:ext cx="9177867" cy="688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0"/>
              </a:schemeClr>
            </a:solidFill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1955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73" y="512058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TOÂN VINH CHUÙA – THAÙNH </a:t>
            </a:r>
            <a:r>
              <a:rPr lang="en-US" sz="35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CA </a:t>
            </a:r>
            <a:r>
              <a:rPr lang="en-US" sz="35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655</a:t>
            </a:r>
            <a:endParaRPr lang="en-US" sz="35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oudy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56606" y="2286000"/>
            <a:ext cx="9144000" cy="25545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KHI CHUÙA </a:t>
            </a:r>
            <a:b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</a:br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CAÁT XA TOÄI OÂ</a:t>
            </a:r>
            <a:endParaRPr lang="en-US" sz="8000" b="1" spc="50" dirty="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295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655 - KHI CHUÙA CAÁT XA TOÄI OÂ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Loøng haân hoan daán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thaân treân con ñöôøng vaïn lyù, khi Jeâsus boâi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xoùa heát bao toäi oâ.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988431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Töø muoân loái tieáng ca trong taâm luoân doäi vang, cho böôùc ñöôøng luoân thaém töôi eâm ñeàm.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655 - KHI CHUÙA CAÁT XA TOÄI OÂ</a:t>
            </a:r>
          </a:p>
        </p:txBody>
      </p:sp>
    </p:spTree>
    <p:extLst>
      <p:ext uri="{BB962C8B-B14F-4D97-AF65-F5344CB8AC3E}">
        <p14:creationId xmlns:p14="http://schemas.microsoft.com/office/powerpoint/2010/main" val="1546170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Kìa bao toäi xa xöa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caát ñi roài, töø nay nguyeän böôùc tôùi döôùi boùng Cha toaøn naêng.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655 - KHI CHUÙA CAÁT XA TOÄI OÂ</a:t>
            </a:r>
          </a:p>
        </p:txBody>
      </p:sp>
    </p:spTree>
    <p:extLst>
      <p:ext uri="{BB962C8B-B14F-4D97-AF65-F5344CB8AC3E}">
        <p14:creationId xmlns:p14="http://schemas.microsoft.com/office/powerpoint/2010/main" val="1992415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Moïi ñau buoàn taêm toái khuaát xa nhö maây ñen voäi tan, khi Jeâsus boâi xoùa heát bao toäi tình.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655 - KHI CHUÙA CAÁT XA TOÄI OÂ</a:t>
            </a:r>
          </a:p>
        </p:txBody>
      </p:sp>
    </p:spTree>
    <p:extLst>
      <p:ext uri="{BB962C8B-B14F-4D97-AF65-F5344CB8AC3E}">
        <p14:creationId xmlns:p14="http://schemas.microsoft.com/office/powerpoint/2010/main" val="862432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100</Words>
  <Application>Microsoft Office PowerPoint</Application>
  <PresentationFormat>On-screen Show (4:3)</PresentationFormat>
  <Paragraphs>10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4</cp:revision>
  <dcterms:created xsi:type="dcterms:W3CDTF">2012-03-28T03:42:44Z</dcterms:created>
  <dcterms:modified xsi:type="dcterms:W3CDTF">2012-03-28T06:01:07Z</dcterms:modified>
</cp:coreProperties>
</file>