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</a:p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dìu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choán nghæ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7976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chöùa chan ngôõ ñaâu nhö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497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muoän tieâu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cuõng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ñi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31757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Ñaùm maây maëc caûm khoâng coøn ngöï trò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9366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bieát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1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ngaøy troâi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soáng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2560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tình thöông meán trong Chuùa khieán toâi khoâng 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3762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voâ vaøn.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30171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nguyeän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theo Chuùa daãu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khinh khi.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292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caäy, thuaàn phuïc, hieán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29067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soáng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voâ voïng.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89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u 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phuû che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3462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beø xa laùnh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choán naùu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cho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0366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Nguïc tuø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nhoát taâm linh trong kinh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828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phieàn ray röùc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haõm khieán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öu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6713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Thôû than buoàn chaùn,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hoaøi coøn ñoïng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9715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ñeán, vôùi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aân caàn.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daøng naâng niu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seû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ñieàu.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656 - JEÂSUS BEÂN TOÂI</a:t>
            </a:r>
          </a:p>
        </p:txBody>
      </p:sp>
    </p:spTree>
    <p:extLst>
      <p:ext uri="{BB962C8B-B14F-4D97-AF65-F5344CB8AC3E}">
        <p14:creationId xmlns:p14="http://schemas.microsoft.com/office/powerpoint/2010/main" val="15874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227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2012-03-28T06:01:16Z</dcterms:created>
  <dcterms:modified xsi:type="dcterms:W3CDTF">2012-09-18T04:54:40Z</dcterms:modified>
</cp:coreProperties>
</file>