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CUOÄC SOÁNG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MÔÙI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Chuùa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toâi, luoân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töôi nhö tình yeâu Jeâsus ban cho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</p:spTree>
    <p:extLst>
      <p:ext uri="{BB962C8B-B14F-4D97-AF65-F5344CB8AC3E}">
        <p14:creationId xmlns:p14="http://schemas.microsoft.com/office/powerpoint/2010/main" val="29970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töï do,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môùi Ngaøi ban thaät hieån vinh thay, thaät raát vui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618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phöôùc trong ñôøi chöa khi thaáy, vöôït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bao toäi oâ, thuø gheùt hay gieøm cheâ.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</p:spTree>
    <p:extLst>
      <p:ext uri="{BB962C8B-B14F-4D97-AF65-F5344CB8AC3E}">
        <p14:creationId xmlns:p14="http://schemas.microsoft.com/office/powerpoint/2010/main" val="19611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Chuùa khoâng coøn chi vöông vaán,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nhö bình minh luoân saùng töôi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</p:spTree>
    <p:extLst>
      <p:ext uri="{BB962C8B-B14F-4D97-AF65-F5344CB8AC3E}">
        <p14:creationId xmlns:p14="http://schemas.microsoft.com/office/powerpoint/2010/main" val="23333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bình an, haïnh phöôùc dö daät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luoân, ñôøi soáng trong Ngaøi thaät raát thoûa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phöôùc tuoân traøn trong taâm môùi,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trong loøng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môùi taâm hoàn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</p:spTree>
    <p:extLst>
      <p:ext uri="{BB962C8B-B14F-4D97-AF65-F5344CB8AC3E}">
        <p14:creationId xmlns:p14="http://schemas.microsoft.com/office/powerpoint/2010/main" val="31436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ñôùn ñau buoàn lo khoâng vaán vöông toâi nhö tình yeâu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töôi thôm noàng.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</p:spTree>
    <p:extLst>
      <p:ext uri="{BB962C8B-B14F-4D97-AF65-F5344CB8AC3E}">
        <p14:creationId xmlns:p14="http://schemas.microsoft.com/office/powerpoint/2010/main" val="164590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luùc toâi nhaän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thay toâi cam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khi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5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huyeát tha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taâm môùi, laø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caàu xin,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trong loøng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657 - CUOÄC SOÁNG MÔÙI</a:t>
            </a:r>
          </a:p>
        </p:txBody>
      </p:sp>
    </p:spTree>
    <p:extLst>
      <p:ext uri="{BB962C8B-B14F-4D97-AF65-F5344CB8AC3E}">
        <p14:creationId xmlns:p14="http://schemas.microsoft.com/office/powerpoint/2010/main" val="38081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143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2012-03-29T03:53:23Z</dcterms:created>
  <dcterms:modified xsi:type="dcterms:W3CDTF">2012-09-18T04:55:05Z</dcterms:modified>
</cp:coreProperties>
</file>