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1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QUANG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HA-LEÂ-LU-GIA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658 - VINH QUANG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töï do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909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cuoäc soáng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658 - VINH QUANG HA-LEÂ-LU-GIA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toäi quyeàn Ngaøi buoâng tha,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mieàn nhaø Cha, ñeå ñôøi ñôøi soáng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658 - VINH QUANG HA-LEÂ-LU-GIA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hoài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658 - VINH QUANG HA-LEÂ-LU-GIA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2012-03-29T04:01:07Z</dcterms:created>
  <dcterms:modified xsi:type="dcterms:W3CDTF">2012-03-29T04:05:44Z</dcterms:modified>
</cp:coreProperties>
</file>