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9" r:id="rId17"/>
    <p:sldId id="280" r:id="rId18"/>
    <p:sldId id="281" r:id="rId19"/>
    <p:sldId id="274" r:id="rId20"/>
    <p:sldId id="275" r:id="rId21"/>
    <p:sldId id="276" r:id="rId22"/>
    <p:sldId id="277" r:id="rId23"/>
    <p:sldId id="286" r:id="rId24"/>
    <p:sldId id="287" r:id="rId25"/>
    <p:sldId id="288" r:id="rId26"/>
    <p:sldId id="289" r:id="rId27"/>
    <p:sldId id="282" r:id="rId28"/>
    <p:sldId id="283" r:id="rId29"/>
    <p:sldId id="284" r:id="rId30"/>
    <p:sldId id="285" r:id="rId31"/>
    <p:sldId id="290" r:id="rId32"/>
    <p:sldId id="291" r:id="rId33"/>
    <p:sldId id="292" r:id="rId34"/>
    <p:sldId id="29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80F7D-D7CB-4A69-8427-05924A71A7A9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098" name="Picture 2" descr="C:\Documents and Settings\LOC KHA\Desktop\Love_Heart005_original31982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4629150" y="3471862"/>
            <a:ext cx="4514850" cy="33861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80F7D-D7CB-4A69-8427-05924A71A7A9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C:\Documents and Settings\Member's LKC\Desktop\324396759_019b0749ca_o2.jpg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3540"/>
          <a:stretch>
            <a:fillRect/>
          </a:stretch>
        </p:blipFill>
        <p:spPr bwMode="auto">
          <a:xfrm>
            <a:off x="6858000" y="4724400"/>
            <a:ext cx="2286000" cy="21336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524000"/>
            <a:ext cx="5943600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spc="50" normalizeH="0" baseline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JEÂSUS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  <a:ea typeface="+mj-ea"/>
                <a:cs typeface="+mj-cs"/>
              </a:rPr>
              <a:t>CÖÙU TOÂI</a:t>
            </a:r>
            <a:endParaRPr kumimoji="0" lang="en-US" sz="8000" b="1" i="0" u="none" strike="noStrike" kern="1200" spc="50" normalizeH="0" noProof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43000" y="1143000"/>
            <a:ext cx="3810000" cy="1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00200" y="1210056"/>
            <a:ext cx="4114800" cy="1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073" y="36689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660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762000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latin typeface="VNI-Aptima" pitchFamily="2" charset="0"/>
              </a:rPr>
              <a:t>2.</a:t>
            </a:r>
            <a:r>
              <a:rPr lang="en-US" sz="6600" b="1" smtClean="0">
                <a:latin typeface="VNI-Aptima" pitchFamily="2" charset="0"/>
              </a:rPr>
              <a:t> Ñau thöông toâi Ngaøi mang heát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neân toâi nheï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nhaøng vui thoûa.</a:t>
            </a:r>
            <a:endParaRPr lang="en-US" sz="6600" b="1"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0832" y="1231880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Bao buoàn lo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ñaéng cay naêm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xöa xa daàn xa.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1356479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Jeâsus laø nguoàn soáng,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laø tình yeâu thöông tuyeät vôøi.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1295400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Laø öôùc mô muoân ñôøi,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hy voïng toâi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Chuùa oâi!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8680" y="1371600"/>
            <a:ext cx="838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smtClean="0">
                <a:latin typeface="VNI-Bauhaus" pitchFamily="82" charset="0"/>
              </a:rPr>
              <a:t>ÑK:</a:t>
            </a:r>
            <a:r>
              <a:rPr lang="en-US" sz="4000" b="1" smtClean="0">
                <a:latin typeface="VNI-Bauhaus" pitchFamily="82" charset="0"/>
              </a:rPr>
              <a:t>  </a:t>
            </a:r>
            <a:r>
              <a:rPr lang="en-US" sz="6600" b="1" smtClean="0">
                <a:latin typeface="VNI-Aptima" pitchFamily="2" charset="0"/>
              </a:rPr>
              <a:t>Jeâsus lìa ngoâi baùu,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vui xuoáng döông gian tìm toâi.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8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" y="1371600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Ñem toâi töø taêm toái ñeán choán hieån vinh raïng ngôøi.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2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" y="1127879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Ban cho nieàm vui môùi töøng ngaøy thaùng trong cuoäc ñôøi.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56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1231880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Ñöôïc nghæ yeân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tuyeät vôøi trong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tình yeâu Chuùa toâi.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9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1371600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VNI-Aptima" pitchFamily="2" charset="0"/>
              </a:rPr>
              <a:t>3</a:t>
            </a:r>
            <a:r>
              <a:rPr lang="en-US" sz="3600" b="1" smtClean="0">
                <a:latin typeface="VNI-Aptima" pitchFamily="2" charset="0"/>
              </a:rPr>
              <a:t>.</a:t>
            </a:r>
            <a:r>
              <a:rPr lang="en-US" sz="6600" b="1" smtClean="0">
                <a:latin typeface="VNI-Aptima" pitchFamily="2" charset="0"/>
              </a:rPr>
              <a:t> Laâu nay toâi ñöôïc beân Chuùa ñi treân ñöôøng daøi töôi saùng.</a:t>
            </a:r>
            <a:endParaRPr lang="en-US" sz="6600" b="1"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0832" y="1508879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Con ñöôøng ñöa ñeán nôi muoân naêm vui bình an.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874216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VNI-Aptima" pitchFamily="2" charset="0"/>
              </a:rPr>
              <a:t>1</a:t>
            </a:r>
            <a:r>
              <a:rPr lang="en-US" sz="3600" b="1" smtClean="0">
                <a:latin typeface="VNI-Aptima" pitchFamily="2" charset="0"/>
              </a:rPr>
              <a:t>.</a:t>
            </a:r>
            <a:r>
              <a:rPr lang="en-US" sz="6600" b="1" smtClean="0">
                <a:latin typeface="VNI-Aptima" pitchFamily="2" charset="0"/>
              </a:rPr>
              <a:t> Toâi lang thang ngaån ngô böôùc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chaân treân ñöôøng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ñôøi taêm toái.</a:t>
            </a:r>
            <a:endParaRPr lang="en-US" sz="6600" b="1"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1280279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Toâi ra vaøo trong loái gaëp ñoàng coû xanh ngoït ngaøo.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1356479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Doøng suoái thieâng tuoân traøo, cho loøng thoâi khaùt khao.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8680" y="1371600"/>
            <a:ext cx="838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smtClean="0">
                <a:latin typeface="VNI-Bauhaus" pitchFamily="82" charset="0"/>
              </a:rPr>
              <a:t>ÑK:</a:t>
            </a:r>
            <a:r>
              <a:rPr lang="en-US" sz="4000" b="1" smtClean="0">
                <a:latin typeface="VNI-Bauhaus" pitchFamily="82" charset="0"/>
              </a:rPr>
              <a:t>  </a:t>
            </a:r>
            <a:r>
              <a:rPr lang="en-US" sz="6600" b="1" smtClean="0">
                <a:latin typeface="VNI-Aptima" pitchFamily="2" charset="0"/>
              </a:rPr>
              <a:t>Jeâsus lìa ngoâi baùu,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vui xuoáng döông gian tìm toâi.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8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" y="1371600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Ñem toâi töø taêm toái ñeán choán hieån vinh raïng ngôøi.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2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" y="1127879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Ban cho nieàm vui môùi töøng ngaøy thaùng trong cuoäc ñôøi.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56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1231880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Ñöôïc nghæ yeân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tuyeät vôøi trong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tình yeâu Chuùa toâi.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9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874216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latin typeface="VNI-Aptima" pitchFamily="2" charset="0"/>
              </a:rPr>
              <a:t>4.</a:t>
            </a:r>
            <a:r>
              <a:rPr lang="en-US" sz="6600" b="1" smtClean="0">
                <a:latin typeface="VNI-Aptima" pitchFamily="2" charset="0"/>
              </a:rPr>
              <a:t> Hoâm nay ñaây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baïn ôi! Coù nghe chaêng lôøi môøi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eâm aùi.</a:t>
            </a:r>
            <a:endParaRPr lang="en-US" sz="6600" b="1"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2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0832" y="1508879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Jeâsus tha thieát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yeâu thöông ñang mong chôø ai.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46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1280279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Mau quay veà cuøng Chuùa, môøi Ngaøi ñeán trong loøng mình.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59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1356479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Ngaøi thöù tha muoân toäi, ban bình an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thoûa vui.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7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0832" y="1231880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Bao buoàn lo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ñaéng cay coâ ñôn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vaây chaët toâi.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8680" y="1371600"/>
            <a:ext cx="838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smtClean="0">
                <a:latin typeface="VNI-Bauhaus" pitchFamily="82" charset="0"/>
              </a:rPr>
              <a:t>ÑK:</a:t>
            </a:r>
            <a:r>
              <a:rPr lang="en-US" sz="4000" b="1" smtClean="0">
                <a:latin typeface="VNI-Bauhaus" pitchFamily="82" charset="0"/>
              </a:rPr>
              <a:t>  </a:t>
            </a:r>
            <a:r>
              <a:rPr lang="en-US" sz="6600" b="1" smtClean="0">
                <a:latin typeface="VNI-Aptima" pitchFamily="2" charset="0"/>
              </a:rPr>
              <a:t>Jeâsus lìa ngoâi baùu,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vui xuoáng döông gian tìm toâi.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2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" y="1371600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Ñem toâi töø taêm toái ñeán choán hieån vinh raïng ngôøi.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7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" y="1127879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Ban cho nieàm vui môùi töøng ngaøy thaùng trong cuoäc ñôøi.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9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1231880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Ñöôïc nghæ yeân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tuyeät vôøi trong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tình yeâu Chuùa toâi.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32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7754" y="1295400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Ñau thöông vaø toäi loãi nhaän chìm toâi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trong cuoäc ñôøi.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" y="1371600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Chôït Jeâsus töôi cöôøi,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ñöa baøn tay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cöùu toâi.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8680" y="1371600"/>
            <a:ext cx="838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smtClean="0">
                <a:latin typeface="VNI-Bauhaus" pitchFamily="82" charset="0"/>
              </a:rPr>
              <a:t>ÑK:</a:t>
            </a:r>
            <a:r>
              <a:rPr lang="en-US" sz="4000" b="1" smtClean="0">
                <a:latin typeface="VNI-Bauhaus" pitchFamily="82" charset="0"/>
              </a:rPr>
              <a:t>  </a:t>
            </a:r>
            <a:r>
              <a:rPr lang="en-US" sz="6600" b="1" smtClean="0">
                <a:latin typeface="VNI-Aptima" pitchFamily="2" charset="0"/>
              </a:rPr>
              <a:t>Jeâsus lìa ngoâi baùu,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vui xuoáng döông gian tìm toâi.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" y="1371600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Ñem toâi töø taêm toái ñeán choán hieån vinh raïng ngôøi.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" y="1127879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Ban cho nieàm vui môùi töøng ngaøy thaùng trong cuoäc ñôøi.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1231880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Ñöôïc nghæ yeân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tuyeät vôøi trong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tình yeâu Chuùa toâi.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660 – JEÂSUS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496</Words>
  <Application>Microsoft Office PowerPoint</Application>
  <PresentationFormat>On-screen Show (4:3)</PresentationFormat>
  <Paragraphs>67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TOÂN VINH CHUÙA – BIEÄT THAÙNH CA  </dc:title>
  <dc:creator>Lan Kha</dc:creator>
  <cp:lastModifiedBy>Lan Kha</cp:lastModifiedBy>
  <cp:revision>10</cp:revision>
  <dcterms:created xsi:type="dcterms:W3CDTF">2009-02-24T23:19:15Z</dcterms:created>
  <dcterms:modified xsi:type="dcterms:W3CDTF">2012-09-18T04:57:23Z</dcterms:modified>
</cp:coreProperties>
</file>