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6" r:id="rId11"/>
    <p:sldId id="26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C844-727F-426D-BE77-1C4F683A9712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E8B58-1010-4A58-ACF5-62FCB83F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0090-9B55-4850-97E3-D2AF3B87F4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26A4-197D-404A-9393-6AB70173FD71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E08-9102-4A8A-8470-4B609579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26A4-197D-404A-9393-6AB70173FD71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E08-9102-4A8A-8470-4B609579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26A4-197D-404A-9393-6AB70173FD71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E08-9102-4A8A-8470-4B60957945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6" name="Picture 8" descr="W:\Vector Wallpaper\aque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057400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Garam" pitchFamily="34" charset="0"/>
              </a:rPr>
              <a:t>VÌ SAO TOÂI</a:t>
            </a:r>
          </a:p>
          <a:p>
            <a:pPr algn="ctr"/>
            <a:r>
              <a:rPr lang="en-US" sz="80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Garam" pitchFamily="34" charset="0"/>
              </a:rPr>
              <a:t>CA NGÔÏI</a:t>
            </a:r>
          </a:p>
        </p:txBody>
      </p:sp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172200" y="4267200"/>
            <a:ext cx="2455333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52400" y="152400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THAÙNH CA 667</a:t>
            </a:r>
            <a:endParaRPr lang="en-US" sz="35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6362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 </a:t>
            </a:r>
            <a:r>
              <a:rPr lang="en-US"/>
              <a:t>Chuùa mang veû ñeïp tuyeät vôøi cao caû,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hoa </a:t>
            </a:r>
            <a:r>
              <a:rPr lang="en-US"/>
              <a:t>hueä tinh khieát </a:t>
            </a:r>
            <a:br>
              <a:rPr lang="en-US"/>
            </a:br>
            <a:r>
              <a:rPr lang="en-US"/>
              <a:t>ñöôïm höông saéc.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304800" y="1524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soâng meânh moâng tuoân doøng nhaân töø, </a:t>
            </a:r>
            <a:br>
              <a:rPr lang="en-US"/>
            </a:br>
            <a:r>
              <a:rPr lang="en-US"/>
              <a:t>bao la thöông yeâu </a:t>
            </a:r>
            <a:br>
              <a:rPr lang="en-US"/>
            </a:br>
            <a:r>
              <a:rPr lang="en-US"/>
              <a:t>ñaày aân ñieån.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5600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 smtClean="0"/>
              <a:t>ÑK:</a:t>
            </a:r>
            <a:r>
              <a:rPr lang="en-US" smtClean="0"/>
              <a:t>  </a:t>
            </a:r>
            <a:r>
              <a:rPr lang="en-US"/>
              <a:t>Vì sao 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say </a:t>
            </a:r>
            <a:r>
              <a:rPr lang="en-US"/>
              <a:t>söa Chuùa </a:t>
            </a:r>
            <a:r>
              <a:rPr lang="en-US" smtClean="0"/>
              <a:t>Jeâsus ? </a:t>
            </a:r>
            <a:br>
              <a:rPr lang="en-US" smtClean="0"/>
            </a:br>
            <a:r>
              <a:rPr lang="en-US" smtClean="0"/>
              <a:t>Lyù </a:t>
            </a:r>
            <a:r>
              <a:rPr lang="en-US"/>
              <a:t>do </a:t>
            </a:r>
            <a:r>
              <a:rPr lang="en-US" smtClean="0"/>
              <a:t>naøo </a:t>
            </a:r>
            <a:r>
              <a:rPr lang="en-US"/>
              <a:t>khieán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theo </a:t>
            </a:r>
            <a:r>
              <a:rPr lang="en-US"/>
              <a:t>Ngaøi ?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5600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 tình yeâu </a:t>
            </a:r>
            <a:br>
              <a:rPr lang="en-US"/>
            </a:br>
            <a:r>
              <a:rPr lang="en-US"/>
              <a:t>thu huùt chaúng </a:t>
            </a:r>
            <a:r>
              <a:rPr lang="en-US" smtClean="0"/>
              <a:t>thoâi,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chính </a:t>
            </a:r>
            <a:r>
              <a:rPr lang="en-US"/>
              <a:t>Ngaøi cheát </a:t>
            </a:r>
            <a:br>
              <a:rPr lang="en-US"/>
            </a:br>
            <a:r>
              <a:rPr lang="en-US"/>
              <a:t>thay cho toâi.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483816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Kín saâu trong loøng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traøo ñaày nieàm vui,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Jeâsus giaûi phoùng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ñöôïc thö thaùi.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381000" y="14838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6600"/>
              <a:t>Vang leân thanh aâm </a:t>
            </a:r>
            <a:r>
              <a:rPr lang="en-US" sz="6600" smtClean="0"/>
              <a:t/>
            </a:r>
            <a:br>
              <a:rPr lang="en-US" sz="6600" smtClean="0"/>
            </a:br>
            <a:r>
              <a:rPr lang="en-US" sz="6600" smtClean="0"/>
              <a:t>ca </a:t>
            </a:r>
            <a:r>
              <a:rPr lang="en-US" sz="6600"/>
              <a:t>ngôïi danh </a:t>
            </a:r>
            <a:r>
              <a:rPr lang="en-US" sz="6600" smtClean="0"/>
              <a:t>Ngaøi, haân </a:t>
            </a:r>
            <a:r>
              <a:rPr lang="en-US" sz="6600"/>
              <a:t>hoan khi taâm </a:t>
            </a:r>
            <a:r>
              <a:rPr lang="en-US" sz="6600" smtClean="0"/>
              <a:t/>
            </a:r>
            <a:br>
              <a:rPr lang="en-US" sz="6600" smtClean="0"/>
            </a:br>
            <a:r>
              <a:rPr lang="en-US" sz="6600" smtClean="0"/>
              <a:t>hoàn thanh </a:t>
            </a:r>
            <a:r>
              <a:rPr lang="en-US" sz="6600"/>
              <a:t>khieát.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5600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 smtClean="0"/>
              <a:t>ÑK:</a:t>
            </a:r>
            <a:r>
              <a:rPr lang="en-US" smtClean="0"/>
              <a:t>  </a:t>
            </a:r>
            <a:r>
              <a:rPr lang="en-US"/>
              <a:t>Vì sao 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say </a:t>
            </a:r>
            <a:r>
              <a:rPr lang="en-US"/>
              <a:t>söa Chuùa </a:t>
            </a:r>
            <a:r>
              <a:rPr lang="en-US" smtClean="0"/>
              <a:t>Jeâsus ? </a:t>
            </a:r>
            <a:br>
              <a:rPr lang="en-US" smtClean="0"/>
            </a:br>
            <a:r>
              <a:rPr lang="en-US" smtClean="0"/>
              <a:t>Lyù </a:t>
            </a:r>
            <a:r>
              <a:rPr lang="en-US"/>
              <a:t>do </a:t>
            </a:r>
            <a:r>
              <a:rPr lang="en-US" smtClean="0"/>
              <a:t>naøo </a:t>
            </a:r>
            <a:r>
              <a:rPr lang="en-US"/>
              <a:t>khieán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theo </a:t>
            </a:r>
            <a:r>
              <a:rPr lang="en-US"/>
              <a:t>Ngaøi ?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5600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 tình yeâu </a:t>
            </a:r>
            <a:br>
              <a:rPr lang="en-US"/>
            </a:br>
            <a:r>
              <a:rPr lang="en-US"/>
              <a:t>thu huùt chaúng </a:t>
            </a:r>
            <a:r>
              <a:rPr lang="en-US" smtClean="0"/>
              <a:t>thoâi,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chính </a:t>
            </a:r>
            <a:r>
              <a:rPr lang="en-US"/>
              <a:t>Ngaøi cheát </a:t>
            </a:r>
            <a:br>
              <a:rPr lang="en-US"/>
            </a:br>
            <a:r>
              <a:rPr lang="en-US"/>
              <a:t>thay cho toâi.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8686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Thoaùng xem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nhaân </a:t>
            </a:r>
            <a:r>
              <a:rPr lang="en-US"/>
              <a:t>töø dòu hieàn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nôi </a:t>
            </a:r>
            <a:r>
              <a:rPr lang="en-US"/>
              <a:t>Chuùa, taâm hoàn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chieâm </a:t>
            </a:r>
            <a:r>
              <a:rPr lang="en-US"/>
              <a:t>ngöôõng </a:t>
            </a:r>
            <a:br>
              <a:rPr lang="en-US"/>
            </a:br>
            <a:r>
              <a:rPr lang="en-US"/>
              <a:t>ñaày hoan hæ.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5600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troâng </a:t>
            </a:r>
            <a:r>
              <a:rPr lang="en-US" smtClean="0"/>
              <a:t>Jeâsus </a:t>
            </a:r>
            <a:br>
              <a:rPr lang="en-US" smtClean="0"/>
            </a:br>
            <a:r>
              <a:rPr lang="en-US" smtClean="0"/>
              <a:t>moät laàn </a:t>
            </a:r>
            <a:r>
              <a:rPr lang="en-US"/>
              <a:t>roõ maët,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/>
              <a:t>nhieâu töôi vui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traøn ngaây </a:t>
            </a:r>
            <a:r>
              <a:rPr lang="en-US"/>
              <a:t>ngaát.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5600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 smtClean="0"/>
              <a:t>ÑK:</a:t>
            </a:r>
            <a:r>
              <a:rPr lang="en-US" smtClean="0"/>
              <a:t>  </a:t>
            </a:r>
            <a:r>
              <a:rPr lang="en-US"/>
              <a:t>Vì sao 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say </a:t>
            </a:r>
            <a:r>
              <a:rPr lang="en-US"/>
              <a:t>söa Chuùa </a:t>
            </a:r>
            <a:r>
              <a:rPr lang="en-US" smtClean="0"/>
              <a:t>Jeâsus ? </a:t>
            </a:r>
            <a:br>
              <a:rPr lang="en-US" smtClean="0"/>
            </a:br>
            <a:r>
              <a:rPr lang="en-US" smtClean="0"/>
              <a:t>Lyù </a:t>
            </a:r>
            <a:r>
              <a:rPr lang="en-US"/>
              <a:t>do </a:t>
            </a:r>
            <a:r>
              <a:rPr lang="en-US" smtClean="0"/>
              <a:t>naøo </a:t>
            </a:r>
            <a:r>
              <a:rPr lang="en-US"/>
              <a:t>khieán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theo </a:t>
            </a:r>
            <a:r>
              <a:rPr lang="en-US"/>
              <a:t>Ngaøi ?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hinh moi cua TAN ne, he he\Relation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4267200"/>
            <a:ext cx="22860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457200" y="1560016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 tình yeâu </a:t>
            </a:r>
            <a:br>
              <a:rPr lang="en-US"/>
            </a:br>
            <a:r>
              <a:rPr lang="en-US"/>
              <a:t>thu huùt chaúng </a:t>
            </a:r>
            <a:r>
              <a:rPr lang="en-US" smtClean="0"/>
              <a:t>thoâi,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chính </a:t>
            </a:r>
            <a:r>
              <a:rPr lang="en-US"/>
              <a:t>Ngaøi cheát </a:t>
            </a:r>
            <a:br>
              <a:rPr lang="en-US"/>
            </a:br>
            <a:r>
              <a:rPr lang="en-US"/>
              <a:t>thay cho toâi.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07258"/>
            <a:ext cx="8839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667 - VÌ </a:t>
            </a:r>
            <a:r>
              <a:rPr lang="en-US" sz="35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SAO TOÂI CA NGÔÏI</a:t>
            </a:r>
            <a:endParaRPr lang="en-US" sz="35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209</Words>
  <Application>Microsoft Office PowerPoint</Application>
  <PresentationFormat>On-screen Show (4:3)</PresentationFormat>
  <Paragraphs>40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2009-03-04T13:22:09Z</dcterms:created>
  <dcterms:modified xsi:type="dcterms:W3CDTF">2012-09-18T05:02:02Z</dcterms:modified>
</cp:coreProperties>
</file>