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9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669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TIEÁNG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PHAÙN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8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669 - TIEÁNG CHUÙA PHAÙN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möøng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Chuùa: “Ngöôi seõ ôû beân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587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ôû treân döông traàn, ta ñaõ mua ngöôi roài, neân ngöôi nay thuoäc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maõi maõi.”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669 - TIEÁNG CHUÙA PHAÙN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Jeâsus phaùn: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“Ta cöùu ngöôi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ñieån trôøi.”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669 - TIEÁNG CHUÙA PHAÙN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6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ñeâm ngaøy toâi troâng mong Chuùa mau lai hoài vì toâi seõ troâng xem maët Ngaøi loøa 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669 - TIEÁNG CHUÙA PHAÙN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8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2012-04-14T11:54:43Z</dcterms:created>
  <dcterms:modified xsi:type="dcterms:W3CDTF">2012-04-14T12:05:40Z</dcterms:modified>
</cp:coreProperties>
</file>