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0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670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KÍNH KHEN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Jeâsus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 ngoâi cao sang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thaân hy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Chuùa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cheát.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gaùnh caû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ñau, cam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hình thay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yeâu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meán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ñôøi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Kính khen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chuoäc mua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2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khen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goäi hoàn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 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khen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6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aân dieäu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phaùt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ñaém ñuoái cheát trong ñeâm oâ toäi ñaày.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801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 ueá toâi,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chòu cheát.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daâng mình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huyeát hoàng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toâi vaø baïn.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Kính khen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chuoäc mua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khen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goäi hoàn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 trong.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khen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toäi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aân dieäu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phaùt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670 - KÍNH KHEN NGAØI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2012-04-14T12:05:46Z</dcterms:created>
  <dcterms:modified xsi:type="dcterms:W3CDTF">2012-04-14T12:13:45Z</dcterms:modified>
</cp:coreProperties>
</file>