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5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KHEN VÌ ÑÖÔÏC CÖÙU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671 - NGÔÏI KHEN VÌ ÑÖÔÏC CÖÙU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077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ta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ngöøng.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thöù tha 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hoaøn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traéng, ñaâu coøn ñieàu oâ dô naøo!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chuoäc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ta, giöõ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vui soáng.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vôùi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671 - NGÔÏI KHEN VÌ ÑÖÔÏC 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2012-04-14T12:13:53Z</dcterms:created>
  <dcterms:modified xsi:type="dcterms:W3CDTF">2012-04-14T12:18:32Z</dcterms:modified>
</cp:coreProperties>
</file>