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9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4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672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5720" y="25908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VÌ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672 - VÌ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seõ ñeán, chính bôûi vì toâi, töø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ñeán,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 laâm nay mai.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naêm chaâu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muoân daân ñöôïc nhìn xem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672 - VÌ TOÂI</a:t>
            </a:r>
          </a:p>
        </p:txBody>
      </p:sp>
    </p:spTree>
    <p:extLst>
      <p:ext uri="{BB962C8B-B14F-4D97-AF65-F5344CB8AC3E}">
        <p14:creationId xmlns:p14="http://schemas.microsoft.com/office/powerpoint/2010/main" val="42579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taùn Christ,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muoân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 laâm vì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672 - VÌ TOÂI</a:t>
            </a:r>
          </a:p>
        </p:txBody>
      </p:sp>
    </p:spTree>
    <p:extLst>
      <p:ext uri="{BB962C8B-B14F-4D97-AF65-F5344CB8AC3E}">
        <p14:creationId xmlns:p14="http://schemas.microsoft.com/office/powerpoint/2010/main" val="28134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672 - VÌ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ñau ñôùn,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bôøi vì toâi, kìa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caây goã, thaân Chuùa mang bao ñau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046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 ueá laên ñi xa,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ñöôïc töï do maõi, chính Jeâsus mang ñau thöông treân thaân vì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672 - VÌ TOÂI</a:t>
            </a:r>
          </a:p>
        </p:txBody>
      </p:sp>
    </p:spTree>
    <p:extLst>
      <p:ext uri="{BB962C8B-B14F-4D97-AF65-F5344CB8AC3E}">
        <p14:creationId xmlns:p14="http://schemas.microsoft.com/office/powerpoint/2010/main" val="7753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672 - VÌ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cheát, chính bôûi vì toâi,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treân caây goã cam cheát thay cho thaân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cheát cho toâi neân toâi ñöôïc chuoäc mua maõi, chính Chuùa truùt hôi Goâ-goâ-tha vì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672 - VÌ TOÂI</a:t>
            </a:r>
          </a:p>
        </p:txBody>
      </p:sp>
    </p:spTree>
    <p:extLst>
      <p:ext uri="{BB962C8B-B14F-4D97-AF65-F5344CB8AC3E}">
        <p14:creationId xmlns:p14="http://schemas.microsoft.com/office/powerpoint/2010/main" val="15160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672 - VÌ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Christ soáng, chính bôûi vì toâi, vöôït qua côn cheát, ñem soáng vinh quang cho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5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Jeâsus ñem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rôøi noïc söï cheát,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soáng hieån vinh ñem bao an ninh vì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672 - VÌ TOÂI</a:t>
            </a:r>
          </a:p>
        </p:txBody>
      </p:sp>
    </p:spTree>
    <p:extLst>
      <p:ext uri="{BB962C8B-B14F-4D97-AF65-F5344CB8AC3E}">
        <p14:creationId xmlns:p14="http://schemas.microsoft.com/office/powerpoint/2010/main" val="15306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672 - VÌ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ñang soáng,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bôûi vì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nôi xa thaúm, ñang soáng lo cho toâi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Chuùa ñang keâu xin van naøi vì toâi caû, chính Chuùa ñang lo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toâi, xin Cha vì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672 - VÌ TOÂI</a:t>
            </a:r>
          </a:p>
        </p:txBody>
      </p:sp>
    </p:spTree>
    <p:extLst>
      <p:ext uri="{BB962C8B-B14F-4D97-AF65-F5344CB8AC3E}">
        <p14:creationId xmlns:p14="http://schemas.microsoft.com/office/powerpoint/2010/main" val="258770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185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2012-04-14T12:18:40Z</dcterms:created>
  <dcterms:modified xsi:type="dcterms:W3CDTF">2012-09-18T11:30:36Z</dcterms:modified>
</cp:coreProperties>
</file>