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THAÀM TAÏ ÔN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bao tieáng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xa daàn,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ñaõ thua.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giôø gian nguy boùng Chuùa raïng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Ngaøi ñöa ñi thoaùt böôùc laàm laïc vaø vöôït qua khoù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duø trong côn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thöùc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3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Ngaøi cho toâi loái thoaùt laï thöôøng laïi döôøng nhö deã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8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soùng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ñuoác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khoâng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 ngöøa.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thaáy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bao lôøi daïy khuyeân daãn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khi thaùch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taêng,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toâi tieáng noùi vang leân ra leänh.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2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bao tieáng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xa daàn,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ñaõ thua.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duø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thöùc ñöôøng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245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cho toâi ñaéc thaéng ñöôøng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7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thuaän vaâng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tieáng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truyeàn,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Chuùa vaãn saùng soi, roài moät ngaøy kia soùng gioù tan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baàu trôøi xanh thaém thieát toâi thaáy ñoâi maét nhaân töø dòu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daønh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raïng ngôøi, haèng ngaøy toâi böôùc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ngaøy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bieát dòu meàm.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 daàn ñi leân nhöõng böôùc thöïc nghieäm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laøm theo yù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soùng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ñuoác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khoâng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 ngöøa.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thaáy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bao lôøi daïy khuyeân daãn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khi thaùch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taêng,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toâi tieáng noùi vang leân ra leänh.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673 - THAÀM TAÏ ÔN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324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2012-04-14T12:28:03Z</dcterms:created>
  <dcterms:modified xsi:type="dcterms:W3CDTF">2012-04-14T12:40:00Z</dcterms:modified>
</cp:coreProperties>
</file>