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24AC-0787-454F-90DC-3F5BC17DA41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5459-D0B1-4CB2-83A2-1386081DF2F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ÑEÁM </a:t>
            </a:r>
            <a:b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CAÙC ÔN PHÖÔÙC CHUÙA 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3878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CA 674</a:t>
            </a:r>
          </a:p>
        </p:txBody>
      </p:sp>
    </p:spTree>
    <p:extLst>
      <p:ext uri="{BB962C8B-B14F-4D97-AF65-F5344CB8AC3E}">
        <p14:creationId xmlns:p14="http://schemas.microsoft.com/office/powerpoint/2010/main" val="38962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78811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thaäâp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48184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404665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10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72088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7674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88478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4761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5488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2523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rPr>
              <a:t>TC 674 – HAÕY ÑEÁM CAÙC ÔN PHÖÔÙC CHUÙA BAN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36" y="1371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9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8459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saûn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5180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48008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13669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64746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7807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7641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394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8429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136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38801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16733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8095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36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867400"/>
            <a:ext cx="9144001" cy="685800"/>
          </a:xfrm>
          <a:prstGeom prst="rect">
            <a:avLst/>
          </a:prstGeom>
          <a:solidFill>
            <a:srgbClr val="92D050">
              <a:alpha val="65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674 – HAÕY ÑEÁM CAÙC ÔN PHÖÔÙC CHUÙA BAN</a:t>
            </a:r>
          </a:p>
        </p:txBody>
      </p:sp>
    </p:spTree>
    <p:extLst>
      <p:ext uri="{BB962C8B-B14F-4D97-AF65-F5344CB8AC3E}">
        <p14:creationId xmlns:p14="http://schemas.microsoft.com/office/powerpoint/2010/main" val="24099092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2012-01-21T08:51:13Z</dcterms:created>
  <dcterms:modified xsi:type="dcterms:W3CDTF">2012-09-18T11:34:58Z</dcterms:modified>
</cp:coreProperties>
</file>