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675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5720" y="2590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THAØNH TAÂM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NHÔÙ ÔN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675 - THAØNH TAÂM NHÔÙ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 taï Chuùa duø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thaém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ñöôøng, hay duø loái coù gai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vöông.</a:t>
            </a:r>
          </a:p>
        </p:txBody>
      </p:sp>
    </p:spTree>
    <p:extLst>
      <p:ext uri="{BB962C8B-B14F-4D97-AF65-F5344CB8AC3E}">
        <p14:creationId xmlns:p14="http://schemas.microsoft.com/office/powerpoint/2010/main" val="156510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 taï Chuùa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gia ñình,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Ngaøi nhaïc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35091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ôn Ngaøi naâng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thieân trình, ngaøy mai ñeán thieân ñaøng hieån vinh.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17433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roài tôùi,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vui gaàn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259226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675 - THAØNH TAÂM NHÔÙ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thaønh 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treân trôøi, ban haïnh 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loøng toâi. </a:t>
            </a:r>
          </a:p>
        </p:txBody>
      </p:sp>
    </p:spTree>
    <p:extLst>
      <p:ext uri="{BB962C8B-B14F-4D97-AF65-F5344CB8AC3E}">
        <p14:creationId xmlns:p14="http://schemas.microsoft.com/office/powerpoint/2010/main" val="10816282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thaønh kính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ôn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nhaân töø haèng ngaøy beân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24311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ôn Ngaøi trong naéng mai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töng böøng,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khi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buoâng.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211672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ôn Ngaøi luùc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tuoân 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tónh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318461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675 - THAØNH TAÂM NHÔÙ ÔN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thaønh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kính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nghe lôøi, khoâng töø choái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caàu toâi.  </a:t>
            </a:r>
          </a:p>
        </p:txBody>
      </p:sp>
    </p:spTree>
    <p:extLst>
      <p:ext uri="{BB962C8B-B14F-4D97-AF65-F5344CB8AC3E}">
        <p14:creationId xmlns:p14="http://schemas.microsoft.com/office/powerpoint/2010/main" val="6733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trôøi baõo gaây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trong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35754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ôn Ngaøi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khi buoàn,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an uûi 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naâng.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188633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Caûm ôn Ngaøi,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sao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 thöông 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675 - THAØNH TAÂM NHÔÙ ÔN CHUÙA</a:t>
            </a:r>
          </a:p>
        </p:txBody>
      </p:sp>
    </p:spTree>
    <p:extLst>
      <p:ext uri="{BB962C8B-B14F-4D97-AF65-F5344CB8AC3E}">
        <p14:creationId xmlns:p14="http://schemas.microsoft.com/office/powerpoint/2010/main" val="38719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2012-04-14T12:40:31Z</dcterms:created>
  <dcterms:modified xsi:type="dcterms:W3CDTF">2012-09-18T11:35:22Z</dcterms:modified>
</cp:coreProperties>
</file>