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18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85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679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4384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CAÛM TAÏ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ÔN CHUÙA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69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679 - CAÛM TAÏ ÔN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4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Caûm taï ôn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Cha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nhöõng thua thieät.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281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Tröôùc maét bao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lôïi danh, giöõ ñöùc tin vöõng vaøng.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679 - CAÛM TAÏ ÔN CHUÙA</a:t>
            </a:r>
          </a:p>
        </p:txBody>
      </p:sp>
    </p:spTree>
    <p:extLst>
      <p:ext uri="{BB962C8B-B14F-4D97-AF65-F5344CB8AC3E}">
        <p14:creationId xmlns:p14="http://schemas.microsoft.com/office/powerpoint/2010/main" val="107229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lôøi naøo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caûm taï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taän töôøng.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679 - CAÛM TAÏ ÔN CHUÙA</a:t>
            </a:r>
          </a:p>
        </p:txBody>
      </p:sp>
    </p:spTree>
    <p:extLst>
      <p:ext uri="{BB962C8B-B14F-4D97-AF65-F5344CB8AC3E}">
        <p14:creationId xmlns:p14="http://schemas.microsoft.com/office/powerpoint/2010/main" val="324498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 ôn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thoâi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suoát cuoäc ñôøi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679 - CAÛM TAÏ ÔN CHUÙA</a:t>
            </a:r>
          </a:p>
        </p:txBody>
      </p:sp>
    </p:spTree>
    <p:extLst>
      <p:ext uri="{BB962C8B-B14F-4D97-AF65-F5344CB8AC3E}">
        <p14:creationId xmlns:p14="http://schemas.microsoft.com/office/powerpoint/2010/main" val="303480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679 - CAÛM TAÏ ÔN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4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Caûm taï ôn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Cha ban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aùnh döông soi.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35946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möa töôi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ñoàng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xanh cho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traùi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 tróu caønh.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679 - CAÛM TAÏ ÔN CHUÙA</a:t>
            </a:r>
          </a:p>
        </p:txBody>
      </p:sp>
    </p:spTree>
    <p:extLst>
      <p:ext uri="{BB962C8B-B14F-4D97-AF65-F5344CB8AC3E}">
        <p14:creationId xmlns:p14="http://schemas.microsoft.com/office/powerpoint/2010/main" val="110122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Nhöõng saàu öu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chaát choàng, taâm tö naëng neà.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679 - CAÛM TAÏ ÔN CHUÙA</a:t>
            </a:r>
          </a:p>
        </p:txBody>
      </p:sp>
    </p:spTree>
    <p:extLst>
      <p:ext uri="{BB962C8B-B14F-4D97-AF65-F5344CB8AC3E}">
        <p14:creationId xmlns:p14="http://schemas.microsoft.com/office/powerpoint/2010/main" val="268944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 ôn Chuùa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gaùnh thay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phaàn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679 - CAÛM TAÏ ÔN CHUÙA</a:t>
            </a:r>
          </a:p>
        </p:txBody>
      </p:sp>
    </p:spTree>
    <p:extLst>
      <p:ext uri="{BB962C8B-B14F-4D97-AF65-F5344CB8AC3E}">
        <p14:creationId xmlns:p14="http://schemas.microsoft.com/office/powerpoint/2010/main" val="85493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679 - CAÛM TAÏ ÔN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4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Caûm taï ôn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Cha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nguy nan.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70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Khieáp kinh vaây boïc quanh, can ñaûm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nao sôøn.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679 - CAÛM TAÏ ÔN CHUÙA</a:t>
            </a:r>
          </a:p>
        </p:txBody>
      </p:sp>
    </p:spTree>
    <p:extLst>
      <p:ext uri="{BB962C8B-B14F-4D97-AF65-F5344CB8AC3E}">
        <p14:creationId xmlns:p14="http://schemas.microsoft.com/office/powerpoint/2010/main" val="67860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leä röng maét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buoàn, khi moâi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töôi cöôøi.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679 - CAÛM TAÏ ÔN CHUÙA</a:t>
            </a:r>
          </a:p>
        </p:txBody>
      </p:sp>
    </p:spTree>
    <p:extLst>
      <p:ext uri="{BB962C8B-B14F-4D97-AF65-F5344CB8AC3E}">
        <p14:creationId xmlns:p14="http://schemas.microsoft.com/office/powerpoint/2010/main" val="105646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thaân aùi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chia seû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khi.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679 - CAÛM TAÏ ÔN CHUÙA</a:t>
            </a:r>
          </a:p>
        </p:txBody>
      </p:sp>
    </p:spTree>
    <p:extLst>
      <p:ext uri="{BB962C8B-B14F-4D97-AF65-F5344CB8AC3E}">
        <p14:creationId xmlns:p14="http://schemas.microsoft.com/office/powerpoint/2010/main" val="86254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155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2012-04-23T02:35:45Z</dcterms:created>
  <dcterms:modified xsi:type="dcterms:W3CDTF">2012-09-19T02:45:20Z</dcterms:modified>
</cp:coreProperties>
</file>