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7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43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681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4384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COÂNG VIEÄC CUÛA ÑÖÙC CHUÙA TRÔØI</a:t>
            </a:r>
            <a:endParaRPr lang="en-US" sz="72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phong ba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theo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loaøi ñieåu thuù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döôõng nuoâi.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83814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caùi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naøo queân,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ban baùnh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 cho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17170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Quanh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töôi toát,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trôøi cao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ban cho.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6523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Caùm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caùm ôn Ngaøi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 daät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78667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tuïng taùn,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caùm ôn Cha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 cao.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8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ban moïi ñieàu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töôi nay,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 gieo gioáng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voïng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3015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vui thay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thaâu tröõ, vaät thöïc,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khoûe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9923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lôùn tieáng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Chuùa,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xoùt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 nuoâi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85376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Quanh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töôi toát,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trôøi cao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ban cho.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36514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Caùm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caùm ôn Ngaøi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 daät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7166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saâu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caøy xôùi,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 ñem gieo muoân haït gioáng.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879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tay Thieân Thöôïng Chuùa chaêm nuoâi,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vun töôùi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naøo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1775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 ñoâng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möa, tuyeát,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haït gioáng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leân an nhieân.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1886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naéng noùng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gioù, côn möa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maùt dòu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tuoân.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80689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Quanh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töôi toát,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trôøi cao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ban cho.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1136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Caùm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caùm ôn Ngaøi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 daät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94655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Chuùa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taïo trôøi ñaát,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cai trò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vaät gaàn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hoa xinh ñeïp Chuùa ñieåm toâ,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kheâu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trôøi ñeâm.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681 - COÂNG VIEÄC CUÛA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400179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261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2012-04-23T02:48:32Z</dcterms:created>
  <dcterms:modified xsi:type="dcterms:W3CDTF">2012-09-19T02:46:06Z</dcterms:modified>
</cp:coreProperties>
</file>