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0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81A-7547-48D1-A932-2232B1DA62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3B94-F1A5-4F1B-8D54-2A0F93D0E1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81A-7547-48D1-A932-2232B1DA62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3B94-F1A5-4F1B-8D54-2A0F93D0E1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7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ember's LKC\My Documents\113109214.jpg"/>
          <p:cNvPicPr>
            <a:picLocks noChangeAspect="1" noChangeArrowheads="1"/>
          </p:cNvPicPr>
          <p:nvPr userDrawn="1"/>
        </p:nvPicPr>
        <p:blipFill>
          <a:blip r:embed="rId3">
            <a:lum contrast="10000"/>
          </a:blip>
          <a:srcRect l="80833"/>
          <a:stretch>
            <a:fillRect/>
          </a:stretch>
        </p:blipFill>
        <p:spPr bwMode="auto">
          <a:xfrm>
            <a:off x="7391400" y="0"/>
            <a:ext cx="1752600" cy="6859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86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Member's LKC\My Documents\113109231.jpg"/>
          <p:cNvPicPr>
            <a:picLocks noChangeAspect="1" noChangeArrowheads="1"/>
          </p:cNvPicPr>
          <p:nvPr userDrawn="1"/>
        </p:nvPicPr>
        <p:blipFill>
          <a:blip r:embed="rId3"/>
          <a:srcRect t="84444"/>
          <a:stretch>
            <a:fillRect/>
          </a:stretch>
        </p:blipFill>
        <p:spPr bwMode="auto">
          <a:xfrm>
            <a:off x="0" y="5791200"/>
            <a:ext cx="9141518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2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681A-7547-48D1-A932-2232B1DA62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3B94-F1A5-4F1B-8D54-2A0F93D0E1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681A-7547-48D1-A932-2232B1DA622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21/03/2015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3B94-F1A5-4F1B-8D54-2A0F93D0E1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9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81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prstClr val="white"/>
                </a:solidFill>
                <a:effectLst>
                  <a:glow rad="101600">
                    <a:prstClr val="black"/>
                  </a:glow>
                </a:effectLst>
                <a:latin typeface="VNI-Garam" panose="020B7200000000000000" pitchFamily="34" charset="0"/>
              </a:rPr>
              <a:t>TOÂN VINH CHUÙA - THAÙNH CA 688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5" y="1942839"/>
            <a:ext cx="91267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Fujiyama" panose="020B0603050302020204" pitchFamily="34" charset="0"/>
              </a:rPr>
              <a:t>DAÂNG CHUÙA</a:t>
            </a:r>
            <a:endParaRPr lang="en-US" sz="8800" b="1" dirty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Fujiyama" panose="020B06030503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2474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Ruach" panose="020B0603050302020204" pitchFamily="34" charset="0"/>
              </a:rPr>
              <a:t>ñôøi con</a:t>
            </a:r>
            <a:endParaRPr lang="en-US" sz="8800" b="1" dirty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Ruach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Ngaøi tuoåi xuaân, taøi, trí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giaây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soáng ñaây,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dieäu kyø.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ôn yeâu thöông Ngaøi, hieán daâng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sanh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9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xin linh löïc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tuoân,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7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hoâm nay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thôøi gian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taëng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69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khoâng laâu roài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Jeâsus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seõ lai laâm.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95282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daâng Ngaøi thaùng naêm ñoù,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hoàn, thaân, trí,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löïc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ñieàu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thaûy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3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roài qua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 hoäi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con caàu xin Ngaøi vui giuùp con ñöôïc soáng khoân ngoan.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5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trung taän 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Chuùa, cuøng yeâu meán ngöôøi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9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ñoùn maõo trieàu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0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157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HP-Fujiyama</vt:lpstr>
      <vt:lpstr>HP-Ruach</vt:lpstr>
      <vt:lpstr>VNI-Aptima</vt:lpstr>
      <vt:lpstr>VNI-Garam</vt:lpstr>
      <vt:lpstr>3_Office Theme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THAÙNH CA 688</dc:title>
  <dc:creator>Lan Kha</dc:creator>
  <cp:lastModifiedBy>Lan Kha</cp:lastModifiedBy>
  <cp:revision>9</cp:revision>
  <dcterms:created xsi:type="dcterms:W3CDTF">2011-12-06T15:26:11Z</dcterms:created>
  <dcterms:modified xsi:type="dcterms:W3CDTF">2015-03-21T16:31:04Z</dcterms:modified>
</cp:coreProperties>
</file>