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LÔØI CON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HÖÙA NGUYEÄN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0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bieân, nguyeän luoân böôùc 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808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daâng Cha maõi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thaønh tín!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xin vaùc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Cha, vöôït qua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khaên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Deïp bao tham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 yù rieâng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lôøi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8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theo göông Chuùa khieâm ti, ñôøi con soáng theo lôøi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8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Taän taâm chaêm soùc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em, soáng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ñaèm thaém!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 vieäc theo goùt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xöa, tìm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ñaém say theo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Dìu ai ñang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lang thang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veà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689 - LÔØI CON HÖÙA NGUYEÄN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2012-04-26T04:53:56Z</dcterms:created>
  <dcterms:modified xsi:type="dcterms:W3CDTF">2012-04-26T04:58:19Z</dcterms:modified>
</cp:coreProperties>
</file>