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61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6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692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19050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JEÂSUS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CON HÖÙA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THEO NGAØI 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1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692 - </a:t>
            </a:r>
            <a:r>
              <a:rPr lang="fi-FI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JEÂSUS CON HÖÙA THEO NGAØI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Jeâsus,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höùa ban cho moïi ngöôøi theo goùt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727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Raèng nôi vinh hieån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ñang ngöï, roài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 cuõng seõ ñeán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692 - </a:t>
            </a:r>
            <a:r>
              <a:rPr lang="fi-FI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JEÂSUS CON HÖÙA THEO NGAØI </a:t>
            </a:r>
          </a:p>
        </p:txBody>
      </p:sp>
    </p:spTree>
    <p:extLst>
      <p:ext uri="{BB962C8B-B14F-4D97-AF65-F5344CB8AC3E}">
        <p14:creationId xmlns:p14="http://schemas.microsoft.com/office/powerpoint/2010/main" val="4289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oâi con nguyeän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 suoát ñôøi hieán taâm thaân haàu vieäc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692 - </a:t>
            </a:r>
            <a:r>
              <a:rPr lang="fi-FI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JEÂSUS CON HÖÙA THEO NGAØI </a:t>
            </a:r>
          </a:p>
        </p:txBody>
      </p:sp>
    </p:spTree>
    <p:extLst>
      <p:ext uri="{BB962C8B-B14F-4D97-AF65-F5344CB8AC3E}">
        <p14:creationId xmlns:p14="http://schemas.microsoft.com/office/powerpoint/2010/main" val="209398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Chuùa con, baïn con, haõy thöông duøng ôn giuùp con theo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692 - </a:t>
            </a:r>
            <a:r>
              <a:rPr lang="fi-FI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JEÂSUS CON HÖÙA THEO NGAØI </a:t>
            </a:r>
          </a:p>
        </p:txBody>
      </p:sp>
    </p:spTree>
    <p:extLst>
      <p:ext uri="{BB962C8B-B14F-4D97-AF65-F5344CB8AC3E}">
        <p14:creationId xmlns:p14="http://schemas.microsoft.com/office/powerpoint/2010/main" val="309131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692 - </a:t>
            </a:r>
            <a:r>
              <a:rPr lang="fi-FI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JEÂSUS CON HÖÙA THEO NGAØI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cho con laéng nghe tieáng Ngaøi baèng lôøi trong saùng roõ raøng.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8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Vöôït treân gioâng toá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 khaùt voïng, vaø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aâm thanh cuûa yù rieâng.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692 - </a:t>
            </a:r>
            <a:r>
              <a:rPr lang="fi-FI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JEÂSUS CON HÖÙA THEO NGAØI </a:t>
            </a:r>
          </a:p>
        </p:txBody>
      </p:sp>
    </p:spTree>
    <p:extLst>
      <p:ext uri="{BB962C8B-B14F-4D97-AF65-F5344CB8AC3E}">
        <p14:creationId xmlns:p14="http://schemas.microsoft.com/office/powerpoint/2010/main" val="287700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Phaùn cho taâm hoàn neân laéng dòu, nhaéc khuyeân con hay giuïc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692 - </a:t>
            </a:r>
            <a:r>
              <a:rPr lang="fi-FI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JEÂSUS CON HÖÙA THEO NGAØI </a:t>
            </a:r>
          </a:p>
        </p:txBody>
      </p:sp>
    </p:spTree>
    <p:extLst>
      <p:ext uri="{BB962C8B-B14F-4D97-AF65-F5344CB8AC3E}">
        <p14:creationId xmlns:p14="http://schemas.microsoft.com/office/powerpoint/2010/main" val="340122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phaùn, ñem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laéng nghe, vì Ngaøi daét chaên linh hoàn.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692 - </a:t>
            </a:r>
            <a:r>
              <a:rPr lang="fi-FI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JEÂSUS CON HÖÙA THEO NGAØI </a:t>
            </a:r>
          </a:p>
        </p:txBody>
      </p:sp>
    </p:spTree>
    <p:extLst>
      <p:ext uri="{BB962C8B-B14F-4D97-AF65-F5344CB8AC3E}">
        <p14:creationId xmlns:p14="http://schemas.microsoft.com/office/powerpoint/2010/main" val="344609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692 - </a:t>
            </a:r>
            <a:r>
              <a:rPr lang="fi-FI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JEÂSUS CON HÖÙA THEO NGAØI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con höùa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Ngaøi phuïc söï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 taâm ñeán cuøng.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9668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xin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saùt con chaúng rôøi, laø baïn vaø chuû cuûa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692 - </a:t>
            </a:r>
            <a:r>
              <a:rPr lang="fi-FI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JEÂSUS CON HÖÙA THEO NGAØI </a:t>
            </a:r>
          </a:p>
        </p:txBody>
      </p:sp>
    </p:spTree>
    <p:extLst>
      <p:ext uri="{BB962C8B-B14F-4D97-AF65-F5344CB8AC3E}">
        <p14:creationId xmlns:p14="http://schemas.microsoft.com/office/powerpoint/2010/main" val="18913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chaúng nao sôï giöõa chieán tröôøng neáu Chuùa luoân luoân caïnh beân.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692 - </a:t>
            </a:r>
            <a:r>
              <a:rPr lang="fi-FI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JEÂSUS CON HÖÙA THEO NGAØI </a:t>
            </a:r>
          </a:p>
        </p:txBody>
      </p:sp>
    </p:spTree>
    <p:extLst>
      <p:ext uri="{BB962C8B-B14F-4D97-AF65-F5344CB8AC3E}">
        <p14:creationId xmlns:p14="http://schemas.microsoft.com/office/powerpoint/2010/main" val="47475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chaúng khi naøo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taùch ñöôøng, vì Ngaøi daét chaên chieân mình.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692 - </a:t>
            </a:r>
            <a:r>
              <a:rPr lang="fi-FI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JEÂSUS CON HÖÙA THEO NGAØI </a:t>
            </a:r>
          </a:p>
        </p:txBody>
      </p:sp>
    </p:spTree>
    <p:extLst>
      <p:ext uri="{BB962C8B-B14F-4D97-AF65-F5344CB8AC3E}">
        <p14:creationId xmlns:p14="http://schemas.microsoft.com/office/powerpoint/2010/main" val="351926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692 - </a:t>
            </a:r>
            <a:r>
              <a:rPr lang="fi-FI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JEÂSUS CON HÖÙA THEO NGAØI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cho con caûm bieát chính Ngaøi giöõa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taêm toái phuû truøm.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50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xem quang caûnh ñang loùe môø, reàn nghe tieáng caùm doã vang.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692 - </a:t>
            </a:r>
            <a:r>
              <a:rPr lang="fi-FI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JEÂSUS CON HÖÙA THEO NGAØI </a:t>
            </a:r>
          </a:p>
        </p:txBody>
      </p:sp>
    </p:spTree>
    <p:extLst>
      <p:ext uri="{BB962C8B-B14F-4D97-AF65-F5344CB8AC3E}">
        <p14:creationId xmlns:p14="http://schemas.microsoft.com/office/powerpoint/2010/main" val="265498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keû töû thuø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vaây chaët ôû quanh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ngay noäi taâm.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692 - </a:t>
            </a:r>
            <a:r>
              <a:rPr lang="fi-FI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JEÂSUS CON HÖÙA THEO NGAØI </a:t>
            </a:r>
          </a:p>
        </p:txBody>
      </p:sp>
    </p:spTree>
    <p:extLst>
      <p:ext uri="{BB962C8B-B14F-4D97-AF65-F5344CB8AC3E}">
        <p14:creationId xmlns:p14="http://schemas.microsoft.com/office/powerpoint/2010/main" val="274537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Chuùa Jeâsus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gaàn, gìn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khoûi xa vaøo toäi.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692 - </a:t>
            </a:r>
            <a:r>
              <a:rPr lang="fi-FI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JEÂSUS CON HÖÙA THEO NGAØI </a:t>
            </a:r>
          </a:p>
        </p:txBody>
      </p:sp>
    </p:spTree>
    <p:extLst>
      <p:ext uri="{BB962C8B-B14F-4D97-AF65-F5344CB8AC3E}">
        <p14:creationId xmlns:p14="http://schemas.microsoft.com/office/powerpoint/2010/main" val="401061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284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17</cp:revision>
  <dcterms:created xsi:type="dcterms:W3CDTF">2012-05-01T14:31:00Z</dcterms:created>
  <dcterms:modified xsi:type="dcterms:W3CDTF">2012-09-19T02:55:27Z</dcterms:modified>
</cp:coreProperties>
</file>