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6448-D3B7-46DD-A9B2-E4582D10F2C7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8420A-0546-4160-807E-E10DB7D41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FA3D8-D93A-4ACC-8B91-445D02339CD1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EFC86-54A3-4AA0-A898-8F5458D2D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85CD9-9BC4-45FE-BC78-6D1F1BDFD1E3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1C3AC-5519-473E-BAF2-CC97232C6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DC81-3BD2-4B98-8623-CB13C5378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28EAC-0624-467D-8308-AEE87EB36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953D-F295-43EE-82E1-A1AD579AE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0BE80-307A-4E86-8AAB-1ED9C9C9D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81928-1C26-4675-B98C-0D5A7EFC5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FE72C-E48C-4BE9-8443-0646E4C72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482C-63FE-405C-A560-74ED45F21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F3B45-6361-4E1C-9C16-D4730AA02F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54B3F-6525-4A61-9F42-757040483E4F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B7F9-4773-4F67-B2E2-264FD89C1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15724-8F15-4219-B1E8-C4432613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A513D-8A1B-4550-BED4-6F36548EB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D034-A5B0-4DBE-B8F9-B5801A056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20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8881E-E9BF-4A95-A2A3-725FBC9AA5EF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20E37-068C-43C6-BC8B-84CECC0F70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1D3AC-B802-4104-9A75-C7A428561EBF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2BF9E-493E-4E3A-AFC0-7A48F1DBA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0CC3F-61D2-4C22-A65F-CF582CBCA67B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FD526-6A9C-40B1-A695-B272BEAD6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13B2D-C2F1-412D-B554-EBEEE0C7A8C7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2AA9-B928-4080-917C-474FDC28C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99FDA-EAC6-480C-84A2-28066EE34F18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3E9FA-D425-4218-974D-2C0ADD8AB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D3F9E-1369-4B10-9FED-8D906551767C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CD864-11E7-40F5-A62C-E8C690328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9ADE-847F-46EF-AA61-6631CD3C5F93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EDAD1-1ADD-49E2-A271-9B6590D85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B841D62-DC95-4A8F-A823-A3132FB38AB7}" type="datetimeFigureOut">
              <a:rPr lang="en-US"/>
              <a:pPr>
                <a:defRPr/>
              </a:pPr>
              <a:t>19/09/2012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1250FF-9A32-401C-98CC-740455CB9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1752D74-8CB3-4D02-97F1-37523C1C3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Tm="20000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498AC-4F0E-4846-A65B-A5165915F57A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11267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447800" y="457200"/>
            <a:ext cx="74676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TOÂN VINH </a:t>
            </a:r>
            <a:r>
              <a:rPr lang="en-US" sz="3300" b="1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CHUÙA </a:t>
            </a:r>
            <a:r>
              <a:rPr lang="en-US" sz="3300" b="1" smtClean="0"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Eurasia" pitchFamily="2" charset="0"/>
              </a:rPr>
              <a:t>– THAÙNH CA 694</a:t>
            </a:r>
            <a:endParaRPr lang="en-US" sz="3300" b="1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VNI-Eurasi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63" y="2514600"/>
            <a:ext cx="9144000" cy="255454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CAÀU XIN CHA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ÑOÅI LOØNG</a:t>
            </a:r>
            <a:endParaRPr lang="en-US" sz="8000" b="1" dirty="0">
              <a:ln w="11430"/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VNI-Garam" pitchFamily="34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0">
        <p:circle/>
      </p:transition>
    </mc:Choice>
    <mc:Fallback xmlns="">
      <p:transition spd="slow" advTm="20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694 - CAÀU 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17216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Caàu xin Cha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taâm linh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traéng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slow" advTm="20000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" y="2017216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Caàu xin Cha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ñoåi loøng,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khieán con ñaây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gioáng Ngaøi.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694 - CAÀU 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423279"/>
            <a:ext cx="9144000" cy="31393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Phaän con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ñaát seùt ñaây, naén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theo yù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Ngaøi.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694 - CAÀU 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941016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Nhôø Ngaøi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khuoân ñuùc con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Thaùnh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yù Cha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ñöôïc neân.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694 - CAÀU 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694 - CAÀU 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17216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Caàu xin Cha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loøng,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taâm linh </a:t>
            </a: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traéng </a:t>
            </a: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trong.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1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4D247-607D-4BF0-BAF4-1D7F08712436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12291" name="Picture 2" descr="F:\20. PHÔNG  NỀN\fish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" y="2017216"/>
            <a:ext cx="9144000" cy="41549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Caàu xin Cha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ñoåi loøng,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khieán con ñaây </a:t>
            </a:r>
            <a:b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gioáng Ngaøi.</a:t>
            </a:r>
            <a:endParaRPr lang="en-US" sz="66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Aptima" pitchFamily="2" charset="0"/>
            </a:endParaRPr>
          </a:p>
        </p:txBody>
      </p:sp>
      <p:pic>
        <p:nvPicPr>
          <p:cNvPr id="2" name="Picture 5" descr="D:\TAI LIEU\New Folder\24. THEM HINH - Cac ban co hinh moi hay de vao day !!!\A.gif"/>
          <p:cNvPicPr>
            <a:picLocks noChangeAspect="1" noChangeArrowheads="1"/>
          </p:cNvPicPr>
          <p:nvPr/>
        </p:nvPicPr>
        <p:blipFill>
          <a:blip r:embed="rId3">
            <a:lum bright="100000"/>
          </a:blip>
          <a:srcRect/>
          <a:stretch>
            <a:fillRect/>
          </a:stretch>
        </p:blipFill>
        <p:spPr bwMode="auto">
          <a:xfrm>
            <a:off x="189863" y="155575"/>
            <a:ext cx="1257937" cy="160972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Rounded Rectangle 7"/>
          <p:cNvSpPr/>
          <p:nvPr/>
        </p:nvSpPr>
        <p:spPr>
          <a:xfrm>
            <a:off x="1447800" y="381000"/>
            <a:ext cx="73914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35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694 - CAÀU XIN CHA ÑOÅI LOØNG</a:t>
            </a:r>
            <a:endParaRPr lang="en-US" sz="35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4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83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3_Office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10</cp:revision>
  <dcterms:created xsi:type="dcterms:W3CDTF">2008-09-03T09:16:12Z</dcterms:created>
  <dcterms:modified xsi:type="dcterms:W3CDTF">2012-09-19T02:56:42Z</dcterms:modified>
</cp:coreProperties>
</file>