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4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1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696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895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CAÀN JEÂSUS HÔN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2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 Jeâsus hôn, chuùng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luoân caàn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 Jeâsus hôn,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 Jeâsus hôn!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CAÀN JEÂSUS HÔN</a:t>
            </a:r>
          </a:p>
        </p:txBody>
      </p:sp>
    </p:spTree>
    <p:extLst>
      <p:ext uri="{BB962C8B-B14F-4D97-AF65-F5344CB8AC3E}">
        <p14:creationId xmlns:p14="http://schemas.microsoft.com/office/powerpoint/2010/main" val="381277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CAÀN JEÂSUS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Haït möa rôi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thoùt töôùi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khoai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doác ñoài.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3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 trôøi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 loùi aám sanh linh ngaøn muoân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CAÀN JEÂSUS HÔN</a:t>
            </a:r>
          </a:p>
        </p:txBody>
      </p:sp>
    </p:spTree>
    <p:extLst>
      <p:ext uri="{BB962C8B-B14F-4D97-AF65-F5344CB8AC3E}">
        <p14:creationId xmlns:p14="http://schemas.microsoft.com/office/powerpoint/2010/main" val="332959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non soâng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gaám voùc böøng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naéng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CAÀN JEÂSUS HÔN</a:t>
            </a:r>
          </a:p>
        </p:txBody>
      </p:sp>
    </p:spTree>
    <p:extLst>
      <p:ext uri="{BB962C8B-B14F-4D97-AF65-F5344CB8AC3E}">
        <p14:creationId xmlns:p14="http://schemas.microsoft.com/office/powerpoint/2010/main" val="226542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reo vang lôøi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chôi vôi, daãu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ta caàn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hôn.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CAÀN JEÂSUS HÔN</a:t>
            </a:r>
          </a:p>
        </p:txBody>
      </p:sp>
    </p:spTree>
    <p:extLst>
      <p:ext uri="{BB962C8B-B14F-4D97-AF65-F5344CB8AC3E}">
        <p14:creationId xmlns:p14="http://schemas.microsoft.com/office/powerpoint/2010/main" val="364075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 Jeâsus hôn, chuùng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luoân caàn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 khi chieác ñôn,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lo vaán vöông.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CAÀN JEÂSUS HÔN</a:t>
            </a:r>
          </a:p>
        </p:txBody>
      </p:sp>
    </p:spTree>
    <p:extLst>
      <p:ext uri="{BB962C8B-B14F-4D97-AF65-F5344CB8AC3E}">
        <p14:creationId xmlns:p14="http://schemas.microsoft.com/office/powerpoint/2010/main" val="223960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baïn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beân ta töøng phuùt, Ngaøi vui thöù 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gian aùc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CAÀN JEÂSUS HÔN</a:t>
            </a:r>
          </a:p>
        </p:txBody>
      </p:sp>
    </p:spTree>
    <p:extLst>
      <p:ext uri="{BB962C8B-B14F-4D97-AF65-F5344CB8AC3E}">
        <p14:creationId xmlns:p14="http://schemas.microsoft.com/office/powerpoint/2010/main" val="37573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ban cho ta,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ta ôn phöôùc quyù baùu, ban cho ta ôn phöôùc quyù baùu.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CAÀN JEÂSUS HÔN</a:t>
            </a:r>
          </a:p>
        </p:txBody>
      </p:sp>
    </p:spTree>
    <p:extLst>
      <p:ext uri="{BB962C8B-B14F-4D97-AF65-F5344CB8AC3E}">
        <p14:creationId xmlns:p14="http://schemas.microsoft.com/office/powerpoint/2010/main" val="32740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daáu ñem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töø vöïc saâu.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CAÀN JEÂSUS HÔN</a:t>
            </a:r>
          </a:p>
        </p:txBody>
      </p:sp>
    </p:spTree>
    <p:extLst>
      <p:ext uri="{BB962C8B-B14F-4D97-AF65-F5344CB8AC3E}">
        <p14:creationId xmlns:p14="http://schemas.microsoft.com/office/powerpoint/2010/main" val="324848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 Jeâsus hôn, chuùng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luoân caàn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 Jeâsus hôn,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 Jeâsus hôn!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CAÀN JEÂSUS HÔN</a:t>
            </a:r>
          </a:p>
        </p:txBody>
      </p:sp>
    </p:spTree>
    <p:extLst>
      <p:ext uri="{BB962C8B-B14F-4D97-AF65-F5344CB8AC3E}">
        <p14:creationId xmlns:p14="http://schemas.microsoft.com/office/powerpoint/2010/main" val="142818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CAÀN JEÂSUS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Gioït söông mai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loùng laùnh thaém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boâng hoa nhuoäm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 hoàng.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349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 chim non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voã caùnh líu lo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chaøo raïng ñoâng.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CAÀN JEÂSUS HÔN</a:t>
            </a:r>
          </a:p>
        </p:txBody>
      </p:sp>
    </p:spTree>
    <p:extLst>
      <p:ext uri="{BB962C8B-B14F-4D97-AF65-F5344CB8AC3E}">
        <p14:creationId xmlns:p14="http://schemas.microsoft.com/office/powerpoint/2010/main" val="11584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xanh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haùt traøn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söùc soáng.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CAÀN JEÂSUS HÔN</a:t>
            </a:r>
          </a:p>
        </p:txBody>
      </p:sp>
    </p:spTree>
    <p:extLst>
      <p:ext uri="{BB962C8B-B14F-4D97-AF65-F5344CB8AC3E}">
        <p14:creationId xmlns:p14="http://schemas.microsoft.com/office/powerpoint/2010/main" val="464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nhau caâu bình an luoân luoân, daãu theá chuùng ta caàn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hôn.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CAÀN JEÂSUS HÔN</a:t>
            </a:r>
          </a:p>
        </p:txBody>
      </p:sp>
    </p:spTree>
    <p:extLst>
      <p:ext uri="{BB962C8B-B14F-4D97-AF65-F5344CB8AC3E}">
        <p14:creationId xmlns:p14="http://schemas.microsoft.com/office/powerpoint/2010/main" val="1389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 Jeâsus hôn, chuùng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luoân caàn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 trong öôùc mô,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Ngaøi daét ñöa.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CAÀN JEÂSUS HÔN</a:t>
            </a:r>
          </a:p>
        </p:txBody>
      </p:sp>
    </p:spTree>
    <p:extLst>
      <p:ext uri="{BB962C8B-B14F-4D97-AF65-F5344CB8AC3E}">
        <p14:creationId xmlns:p14="http://schemas.microsoft.com/office/powerpoint/2010/main" val="170026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 khi muoân höôùng naéng lung linh röïc rôõ, caàn khi boán phöông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mòt muø gioù möa.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CAÀN JEÂSUS HÔN</a:t>
            </a:r>
          </a:p>
        </p:txBody>
      </p:sp>
    </p:spTree>
    <p:extLst>
      <p:ext uri="{BB962C8B-B14F-4D97-AF65-F5344CB8AC3E}">
        <p14:creationId xmlns:p14="http://schemas.microsoft.com/office/powerpoint/2010/main" val="416451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xanh qua 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ñi theo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dó vaõng, mau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theo vôùi dó vaõng.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CAÀN JEÂSUS HÔN</a:t>
            </a:r>
          </a:p>
        </p:txBody>
      </p:sp>
    </p:spTree>
    <p:extLst>
      <p:ext uri="{BB962C8B-B14F-4D97-AF65-F5344CB8AC3E}">
        <p14:creationId xmlns:p14="http://schemas.microsoft.com/office/powerpoint/2010/main" val="22445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coù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töôi saùng.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696 -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CAÀN JEÂSUS HÔN</a:t>
            </a:r>
          </a:p>
        </p:txBody>
      </p:sp>
    </p:spTree>
    <p:extLst>
      <p:ext uri="{BB962C8B-B14F-4D97-AF65-F5344CB8AC3E}">
        <p14:creationId xmlns:p14="http://schemas.microsoft.com/office/powerpoint/2010/main" val="104796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230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2012-05-22T15:08:05Z</dcterms:created>
  <dcterms:modified xsi:type="dcterms:W3CDTF">2012-06-09T11:00:00Z</dcterms:modified>
</cp:coreProperties>
</file>