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3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NGAØI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GIUÙP CON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loøng queân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laïc bô vô.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158763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ñieàu sai lôõ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ñaâu thay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nhôù!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12714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xa ngaøy cuõ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laøm nöôùc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hoen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37115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Ngaøi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noãi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tim.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37360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vöôn,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nôi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836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con vui neám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laønh Cöùu Chuùa, chaúng coøn saàu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dó vaõng mòt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20075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yeâu daáu!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qua ñi roài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6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 taïi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con queân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öu tö.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32519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thöù xoùa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laàm lôõ.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42090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con möøng rôõ,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Ngaøi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phai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346944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yeâu daáu! Giuùp con queân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ngaøy xöa!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83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Ngaøi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noãi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tim.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7123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vöôn,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nôi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15075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con vui neám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laønh Cöùu Chuùa, chaúng coøn saàu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dó vaõng mòt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1313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tan vôõ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daâng traøn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29216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naêm ñoù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qua nhö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 gioù.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20456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vöông saàu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laø dó vaõng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1809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Ngaøi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 noãi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tim.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19458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vöôn,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nôi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meán.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6821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con vui neám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laønh Cöùu Chuùa, chaúng coøn saàu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dó vaõng mòt môø.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</p:spTree>
    <p:extLst>
      <p:ext uri="{BB962C8B-B14F-4D97-AF65-F5344CB8AC3E}">
        <p14:creationId xmlns:p14="http://schemas.microsoft.com/office/powerpoint/2010/main" val="3119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XIN NGAØI GIUÙP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yeâu daáu! Giuùp con choân vuøi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278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2012-06-09T11:00:12Z</dcterms:created>
  <dcterms:modified xsi:type="dcterms:W3CDTF">2012-09-19T02:57:47Z</dcterms:modified>
</cp:coreProperties>
</file>